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5" r:id="rId9"/>
    <p:sldId id="264" r:id="rId10"/>
    <p:sldId id="263" r:id="rId11"/>
  </p:sldIdLst>
  <p:sldSz cx="12192000" cy="6858000"/>
  <p:notesSz cx="6858000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303F0F-79F0-62B4-617C-242456A3A38E}" name="Paul Goodman" initials="PG" userId="cd89eaf8ff8d914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EBA544-B596-44B3-BB0F-CB8CEE862E2F}" v="90" dt="2021-12-21T04:57:06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54259-054E-45DB-89A1-6AA66708208E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9B1CEC2-9092-41DB-98DB-761AC358456A}">
      <dgm:prSet/>
      <dgm:spPr/>
      <dgm:t>
        <a:bodyPr/>
        <a:lstStyle/>
        <a:p>
          <a:r>
            <a:rPr lang="en-AU" b="1"/>
            <a:t>QUALITY </a:t>
          </a:r>
          <a:endParaRPr lang="en-US"/>
        </a:p>
      </dgm:t>
    </dgm:pt>
    <dgm:pt modelId="{E0B4F05D-037B-4DAE-A8FC-71F11A8D7F84}" type="parTrans" cxnId="{0D729480-90E4-4B63-9677-FB1FB5AD94B7}">
      <dgm:prSet/>
      <dgm:spPr/>
      <dgm:t>
        <a:bodyPr/>
        <a:lstStyle/>
        <a:p>
          <a:endParaRPr lang="en-US"/>
        </a:p>
      </dgm:t>
    </dgm:pt>
    <dgm:pt modelId="{14A9B4EA-E8B2-4EF2-A71A-D3F1B1254A4D}" type="sibTrans" cxnId="{0D729480-90E4-4B63-9677-FB1FB5AD94B7}">
      <dgm:prSet/>
      <dgm:spPr/>
      <dgm:t>
        <a:bodyPr/>
        <a:lstStyle/>
        <a:p>
          <a:endParaRPr lang="en-US"/>
        </a:p>
      </dgm:t>
    </dgm:pt>
    <dgm:pt modelId="{BC74EAD7-07D6-4B31-BC36-88EEC526206A}">
      <dgm:prSet/>
      <dgm:spPr/>
      <dgm:t>
        <a:bodyPr/>
        <a:lstStyle/>
        <a:p>
          <a:r>
            <a:rPr lang="en-AU" b="1"/>
            <a:t>QUANTITY </a:t>
          </a:r>
          <a:endParaRPr lang="en-US"/>
        </a:p>
      </dgm:t>
    </dgm:pt>
    <dgm:pt modelId="{F4E6A9A5-B473-49A9-8B54-6E7E33B6084F}" type="parTrans" cxnId="{00C51B7D-9503-4DFB-B6D3-4FA055FF5177}">
      <dgm:prSet/>
      <dgm:spPr/>
      <dgm:t>
        <a:bodyPr/>
        <a:lstStyle/>
        <a:p>
          <a:endParaRPr lang="en-US"/>
        </a:p>
      </dgm:t>
    </dgm:pt>
    <dgm:pt modelId="{BAB6918E-E395-4FD7-8841-C93D411EC8B2}" type="sibTrans" cxnId="{00C51B7D-9503-4DFB-B6D3-4FA055FF5177}">
      <dgm:prSet/>
      <dgm:spPr/>
      <dgm:t>
        <a:bodyPr/>
        <a:lstStyle/>
        <a:p>
          <a:endParaRPr lang="en-US"/>
        </a:p>
      </dgm:t>
    </dgm:pt>
    <dgm:pt modelId="{18396DCD-5AAC-4C5F-8CFE-257603AFB4C1}">
      <dgm:prSet/>
      <dgm:spPr/>
      <dgm:t>
        <a:bodyPr/>
        <a:lstStyle/>
        <a:p>
          <a:r>
            <a:rPr lang="en-AU" b="1"/>
            <a:t>SPACING </a:t>
          </a:r>
          <a:endParaRPr lang="en-US"/>
        </a:p>
      </dgm:t>
    </dgm:pt>
    <dgm:pt modelId="{9A13BF47-66CD-4C3E-8A36-0DD17F044286}" type="parTrans" cxnId="{D4BEED8C-4ECB-4D14-A2EA-52EEDD002833}">
      <dgm:prSet/>
      <dgm:spPr/>
      <dgm:t>
        <a:bodyPr/>
        <a:lstStyle/>
        <a:p>
          <a:endParaRPr lang="en-US"/>
        </a:p>
      </dgm:t>
    </dgm:pt>
    <dgm:pt modelId="{F7FC0DDA-FDC3-4796-A2AB-155159EEA02F}" type="sibTrans" cxnId="{D4BEED8C-4ECB-4D14-A2EA-52EEDD002833}">
      <dgm:prSet/>
      <dgm:spPr/>
      <dgm:t>
        <a:bodyPr/>
        <a:lstStyle/>
        <a:p>
          <a:endParaRPr lang="en-US"/>
        </a:p>
      </dgm:t>
    </dgm:pt>
    <dgm:pt modelId="{B682A3D9-C0FD-4104-A826-12D943D93167}">
      <dgm:prSet/>
      <dgm:spPr/>
      <dgm:t>
        <a:bodyPr/>
        <a:lstStyle/>
        <a:p>
          <a:r>
            <a:rPr lang="en-AU" b="1"/>
            <a:t>SEQUENCE </a:t>
          </a:r>
          <a:endParaRPr lang="en-US"/>
        </a:p>
      </dgm:t>
    </dgm:pt>
    <dgm:pt modelId="{99FCC0CC-6BD3-4113-B01E-1501B8041CC1}" type="parTrans" cxnId="{3568F468-A1BB-4F10-BAFB-72198C70794B}">
      <dgm:prSet/>
      <dgm:spPr/>
      <dgm:t>
        <a:bodyPr/>
        <a:lstStyle/>
        <a:p>
          <a:endParaRPr lang="en-US"/>
        </a:p>
      </dgm:t>
    </dgm:pt>
    <dgm:pt modelId="{C99F347C-CF4B-4BF3-A03D-CA14154C16F3}" type="sibTrans" cxnId="{3568F468-A1BB-4F10-BAFB-72198C70794B}">
      <dgm:prSet/>
      <dgm:spPr/>
      <dgm:t>
        <a:bodyPr/>
        <a:lstStyle/>
        <a:p>
          <a:endParaRPr lang="en-US"/>
        </a:p>
      </dgm:t>
    </dgm:pt>
    <dgm:pt modelId="{7D6425D6-520A-4C26-B92A-C5CB6E0A30A9}">
      <dgm:prSet/>
      <dgm:spPr/>
      <dgm:t>
        <a:bodyPr/>
        <a:lstStyle/>
        <a:p>
          <a:r>
            <a:rPr lang="en-AU" b="1"/>
            <a:t>VARIETY </a:t>
          </a:r>
          <a:endParaRPr lang="en-US"/>
        </a:p>
      </dgm:t>
    </dgm:pt>
    <dgm:pt modelId="{06C34C79-B675-417B-897B-821627E97DF1}" type="parTrans" cxnId="{607F16A1-0E37-4A15-870A-32EB8E90E484}">
      <dgm:prSet/>
      <dgm:spPr/>
      <dgm:t>
        <a:bodyPr/>
        <a:lstStyle/>
        <a:p>
          <a:endParaRPr lang="en-US"/>
        </a:p>
      </dgm:t>
    </dgm:pt>
    <dgm:pt modelId="{21E9E992-2904-4C58-84B0-9AAA12C8251E}" type="sibTrans" cxnId="{607F16A1-0E37-4A15-870A-32EB8E90E484}">
      <dgm:prSet/>
      <dgm:spPr/>
      <dgm:t>
        <a:bodyPr/>
        <a:lstStyle/>
        <a:p>
          <a:endParaRPr lang="en-US"/>
        </a:p>
      </dgm:t>
    </dgm:pt>
    <dgm:pt modelId="{5F921E8B-9AEE-4290-B3E3-B8E3C8749DBF}">
      <dgm:prSet/>
      <dgm:spPr/>
      <dgm:t>
        <a:bodyPr/>
        <a:lstStyle/>
        <a:p>
          <a:r>
            <a:rPr lang="en-AU" b="1"/>
            <a:t>LIFESTYLE/STAGE </a:t>
          </a:r>
          <a:endParaRPr lang="en-US"/>
        </a:p>
      </dgm:t>
    </dgm:pt>
    <dgm:pt modelId="{C71DA274-7EEA-4867-BCC8-25C677EE92EA}" type="parTrans" cxnId="{344A0DAE-182F-4E5B-9A84-6FFE00184852}">
      <dgm:prSet/>
      <dgm:spPr/>
      <dgm:t>
        <a:bodyPr/>
        <a:lstStyle/>
        <a:p>
          <a:endParaRPr lang="en-US"/>
        </a:p>
      </dgm:t>
    </dgm:pt>
    <dgm:pt modelId="{76C7B125-319A-463E-BCF8-CEBA254390F6}" type="sibTrans" cxnId="{344A0DAE-182F-4E5B-9A84-6FFE00184852}">
      <dgm:prSet/>
      <dgm:spPr/>
      <dgm:t>
        <a:bodyPr/>
        <a:lstStyle/>
        <a:p>
          <a:endParaRPr lang="en-US"/>
        </a:p>
      </dgm:t>
    </dgm:pt>
    <dgm:pt modelId="{38CED93D-7F90-47CC-AE10-7B441BE5F11D}">
      <dgm:prSet/>
      <dgm:spPr/>
      <dgm:t>
        <a:bodyPr/>
        <a:lstStyle/>
        <a:p>
          <a:r>
            <a:rPr lang="en-AU" b="1"/>
            <a:t>PURPOSE </a:t>
          </a:r>
          <a:endParaRPr lang="en-US"/>
        </a:p>
      </dgm:t>
    </dgm:pt>
    <dgm:pt modelId="{80A368A8-BC22-4792-ADC6-F0BE3B2882A0}" type="parTrans" cxnId="{E6697427-083F-433B-995E-639E6895498B}">
      <dgm:prSet/>
      <dgm:spPr/>
      <dgm:t>
        <a:bodyPr/>
        <a:lstStyle/>
        <a:p>
          <a:endParaRPr lang="en-US"/>
        </a:p>
      </dgm:t>
    </dgm:pt>
    <dgm:pt modelId="{82D47C91-92D3-43FC-B8C5-422FDCC2E112}" type="sibTrans" cxnId="{E6697427-083F-433B-995E-639E6895498B}">
      <dgm:prSet/>
      <dgm:spPr/>
      <dgm:t>
        <a:bodyPr/>
        <a:lstStyle/>
        <a:p>
          <a:endParaRPr lang="en-US"/>
        </a:p>
      </dgm:t>
    </dgm:pt>
    <dgm:pt modelId="{A308FC71-636F-4CF0-AED6-AE91A3D28B9B}">
      <dgm:prSet/>
      <dgm:spPr/>
      <dgm:t>
        <a:bodyPr/>
        <a:lstStyle/>
        <a:p>
          <a:r>
            <a:rPr lang="en-AU" b="1"/>
            <a:t>ENVIRONMENT</a:t>
          </a:r>
          <a:endParaRPr lang="en-US"/>
        </a:p>
      </dgm:t>
    </dgm:pt>
    <dgm:pt modelId="{051C4884-85A8-42C5-B70A-60DDCE06CDC7}" type="parTrans" cxnId="{23A1CECB-EA04-41FE-8277-68B92D0D1730}">
      <dgm:prSet/>
      <dgm:spPr/>
      <dgm:t>
        <a:bodyPr/>
        <a:lstStyle/>
        <a:p>
          <a:endParaRPr lang="en-US"/>
        </a:p>
      </dgm:t>
    </dgm:pt>
    <dgm:pt modelId="{45280C45-246D-4262-AAFB-7B3188E80CA1}" type="sibTrans" cxnId="{23A1CECB-EA04-41FE-8277-68B92D0D1730}">
      <dgm:prSet/>
      <dgm:spPr/>
      <dgm:t>
        <a:bodyPr/>
        <a:lstStyle/>
        <a:p>
          <a:endParaRPr lang="en-US"/>
        </a:p>
      </dgm:t>
    </dgm:pt>
    <dgm:pt modelId="{3D8AC1CD-51F9-4820-9D53-CF47F60B9DD0}">
      <dgm:prSet/>
      <dgm:spPr/>
      <dgm:t>
        <a:bodyPr/>
        <a:lstStyle/>
        <a:p>
          <a:r>
            <a:rPr lang="en-AU" b="1"/>
            <a:t>BALANCE </a:t>
          </a:r>
          <a:endParaRPr lang="en-US"/>
        </a:p>
      </dgm:t>
    </dgm:pt>
    <dgm:pt modelId="{89BD34BA-A63B-42FC-B56F-4D2727343231}" type="parTrans" cxnId="{407D20E1-D5BC-443D-A0DD-D16A1E585346}">
      <dgm:prSet/>
      <dgm:spPr/>
      <dgm:t>
        <a:bodyPr/>
        <a:lstStyle/>
        <a:p>
          <a:endParaRPr lang="en-US"/>
        </a:p>
      </dgm:t>
    </dgm:pt>
    <dgm:pt modelId="{8E22AB4F-9E00-4DC5-B18B-E84879DE3C62}" type="sibTrans" cxnId="{407D20E1-D5BC-443D-A0DD-D16A1E585346}">
      <dgm:prSet/>
      <dgm:spPr/>
      <dgm:t>
        <a:bodyPr/>
        <a:lstStyle/>
        <a:p>
          <a:endParaRPr lang="en-US"/>
        </a:p>
      </dgm:t>
    </dgm:pt>
    <dgm:pt modelId="{65A7A6D5-E48C-4D5C-95DB-4022833C1B32}">
      <dgm:prSet/>
      <dgm:spPr/>
      <dgm:t>
        <a:bodyPr/>
        <a:lstStyle/>
        <a:p>
          <a:r>
            <a:rPr lang="en-AU" b="1"/>
            <a:t>REFLECTION</a:t>
          </a:r>
          <a:endParaRPr lang="en-US"/>
        </a:p>
      </dgm:t>
    </dgm:pt>
    <dgm:pt modelId="{C7270275-0466-4A31-80DB-B5390F499ACE}" type="parTrans" cxnId="{442558B1-0911-4E83-929F-0B82DD283E76}">
      <dgm:prSet/>
      <dgm:spPr/>
      <dgm:t>
        <a:bodyPr/>
        <a:lstStyle/>
        <a:p>
          <a:endParaRPr lang="en-US"/>
        </a:p>
      </dgm:t>
    </dgm:pt>
    <dgm:pt modelId="{EC19BCD5-AC24-4822-AF9A-96B863E91779}" type="sibTrans" cxnId="{442558B1-0911-4E83-929F-0B82DD283E76}">
      <dgm:prSet/>
      <dgm:spPr/>
      <dgm:t>
        <a:bodyPr/>
        <a:lstStyle/>
        <a:p>
          <a:endParaRPr lang="en-US"/>
        </a:p>
      </dgm:t>
    </dgm:pt>
    <dgm:pt modelId="{E1263297-5C93-44E9-B6AE-E72E11AEE4FB}" type="pres">
      <dgm:prSet presAssocID="{08B54259-054E-45DB-89A1-6AA66708208E}" presName="vert0" presStyleCnt="0">
        <dgm:presLayoutVars>
          <dgm:dir/>
          <dgm:animOne val="branch"/>
          <dgm:animLvl val="lvl"/>
        </dgm:presLayoutVars>
      </dgm:prSet>
      <dgm:spPr/>
    </dgm:pt>
    <dgm:pt modelId="{18DBF95F-23CD-4A63-8C79-9138DA8BBFE2}" type="pres">
      <dgm:prSet presAssocID="{79B1CEC2-9092-41DB-98DB-761AC358456A}" presName="thickLine" presStyleLbl="alignNode1" presStyleIdx="0" presStyleCnt="10"/>
      <dgm:spPr/>
    </dgm:pt>
    <dgm:pt modelId="{E10855AD-13D9-47D0-84D1-28342AA58F36}" type="pres">
      <dgm:prSet presAssocID="{79B1CEC2-9092-41DB-98DB-761AC358456A}" presName="horz1" presStyleCnt="0"/>
      <dgm:spPr/>
    </dgm:pt>
    <dgm:pt modelId="{BC47C2AF-444C-42EA-8E25-B627EA2CD0B0}" type="pres">
      <dgm:prSet presAssocID="{79B1CEC2-9092-41DB-98DB-761AC358456A}" presName="tx1" presStyleLbl="revTx" presStyleIdx="0" presStyleCnt="10"/>
      <dgm:spPr/>
    </dgm:pt>
    <dgm:pt modelId="{2BE0D9E1-9647-4C80-8A99-054A94D8A14F}" type="pres">
      <dgm:prSet presAssocID="{79B1CEC2-9092-41DB-98DB-761AC358456A}" presName="vert1" presStyleCnt="0"/>
      <dgm:spPr/>
    </dgm:pt>
    <dgm:pt modelId="{0DB94CEB-C90B-4DC9-A818-C211E4353B35}" type="pres">
      <dgm:prSet presAssocID="{BC74EAD7-07D6-4B31-BC36-88EEC526206A}" presName="thickLine" presStyleLbl="alignNode1" presStyleIdx="1" presStyleCnt="10"/>
      <dgm:spPr/>
    </dgm:pt>
    <dgm:pt modelId="{E0281D66-7FC1-40B1-8A56-6203E7532E4E}" type="pres">
      <dgm:prSet presAssocID="{BC74EAD7-07D6-4B31-BC36-88EEC526206A}" presName="horz1" presStyleCnt="0"/>
      <dgm:spPr/>
    </dgm:pt>
    <dgm:pt modelId="{9406CD51-D7F5-4F9C-AD7D-45AF1D649B7D}" type="pres">
      <dgm:prSet presAssocID="{BC74EAD7-07D6-4B31-BC36-88EEC526206A}" presName="tx1" presStyleLbl="revTx" presStyleIdx="1" presStyleCnt="10"/>
      <dgm:spPr/>
    </dgm:pt>
    <dgm:pt modelId="{28D759DE-4A5F-48A6-8860-8646F19A1563}" type="pres">
      <dgm:prSet presAssocID="{BC74EAD7-07D6-4B31-BC36-88EEC526206A}" presName="vert1" presStyleCnt="0"/>
      <dgm:spPr/>
    </dgm:pt>
    <dgm:pt modelId="{C6FA132E-7D6C-46E4-875B-ECC58CBA0B4D}" type="pres">
      <dgm:prSet presAssocID="{18396DCD-5AAC-4C5F-8CFE-257603AFB4C1}" presName="thickLine" presStyleLbl="alignNode1" presStyleIdx="2" presStyleCnt="10"/>
      <dgm:spPr/>
    </dgm:pt>
    <dgm:pt modelId="{2191AF21-277D-414F-A8D2-D46806D75266}" type="pres">
      <dgm:prSet presAssocID="{18396DCD-5AAC-4C5F-8CFE-257603AFB4C1}" presName="horz1" presStyleCnt="0"/>
      <dgm:spPr/>
    </dgm:pt>
    <dgm:pt modelId="{51D5D747-DEDD-4125-AE53-383D646E4CED}" type="pres">
      <dgm:prSet presAssocID="{18396DCD-5AAC-4C5F-8CFE-257603AFB4C1}" presName="tx1" presStyleLbl="revTx" presStyleIdx="2" presStyleCnt="10"/>
      <dgm:spPr/>
    </dgm:pt>
    <dgm:pt modelId="{174A683B-07B6-4083-BC2D-E0AC363643D2}" type="pres">
      <dgm:prSet presAssocID="{18396DCD-5AAC-4C5F-8CFE-257603AFB4C1}" presName="vert1" presStyleCnt="0"/>
      <dgm:spPr/>
    </dgm:pt>
    <dgm:pt modelId="{0FBD0832-7352-49BE-A9E7-FEDF3BAAEB30}" type="pres">
      <dgm:prSet presAssocID="{B682A3D9-C0FD-4104-A826-12D943D93167}" presName="thickLine" presStyleLbl="alignNode1" presStyleIdx="3" presStyleCnt="10"/>
      <dgm:spPr/>
    </dgm:pt>
    <dgm:pt modelId="{88227F55-D0B8-4F12-AA0F-DF48AE2761FA}" type="pres">
      <dgm:prSet presAssocID="{B682A3D9-C0FD-4104-A826-12D943D93167}" presName="horz1" presStyleCnt="0"/>
      <dgm:spPr/>
    </dgm:pt>
    <dgm:pt modelId="{AFD734CA-D287-4BBF-8E06-BD0ACCC9B847}" type="pres">
      <dgm:prSet presAssocID="{B682A3D9-C0FD-4104-A826-12D943D93167}" presName="tx1" presStyleLbl="revTx" presStyleIdx="3" presStyleCnt="10"/>
      <dgm:spPr/>
    </dgm:pt>
    <dgm:pt modelId="{E4F58114-CC40-4C87-A924-58553E799CE8}" type="pres">
      <dgm:prSet presAssocID="{B682A3D9-C0FD-4104-A826-12D943D93167}" presName="vert1" presStyleCnt="0"/>
      <dgm:spPr/>
    </dgm:pt>
    <dgm:pt modelId="{4B124E32-674A-4D63-A6F4-F1F9CFBA85AB}" type="pres">
      <dgm:prSet presAssocID="{7D6425D6-520A-4C26-B92A-C5CB6E0A30A9}" presName="thickLine" presStyleLbl="alignNode1" presStyleIdx="4" presStyleCnt="10"/>
      <dgm:spPr/>
    </dgm:pt>
    <dgm:pt modelId="{F1B521A8-EFD4-4853-9E8A-5425D7C23772}" type="pres">
      <dgm:prSet presAssocID="{7D6425D6-520A-4C26-B92A-C5CB6E0A30A9}" presName="horz1" presStyleCnt="0"/>
      <dgm:spPr/>
    </dgm:pt>
    <dgm:pt modelId="{06A4C936-98D3-4186-8064-25DD1DAB9E55}" type="pres">
      <dgm:prSet presAssocID="{7D6425D6-520A-4C26-B92A-C5CB6E0A30A9}" presName="tx1" presStyleLbl="revTx" presStyleIdx="4" presStyleCnt="10"/>
      <dgm:spPr/>
    </dgm:pt>
    <dgm:pt modelId="{56E35781-2A14-4571-A929-63AFC641916B}" type="pres">
      <dgm:prSet presAssocID="{7D6425D6-520A-4C26-B92A-C5CB6E0A30A9}" presName="vert1" presStyleCnt="0"/>
      <dgm:spPr/>
    </dgm:pt>
    <dgm:pt modelId="{8EB1FEEC-D8DA-49FB-9B40-5C630EA9855A}" type="pres">
      <dgm:prSet presAssocID="{5F921E8B-9AEE-4290-B3E3-B8E3C8749DBF}" presName="thickLine" presStyleLbl="alignNode1" presStyleIdx="5" presStyleCnt="10"/>
      <dgm:spPr/>
    </dgm:pt>
    <dgm:pt modelId="{9EC623FA-3D75-4568-8A81-7CF0D172DACF}" type="pres">
      <dgm:prSet presAssocID="{5F921E8B-9AEE-4290-B3E3-B8E3C8749DBF}" presName="horz1" presStyleCnt="0"/>
      <dgm:spPr/>
    </dgm:pt>
    <dgm:pt modelId="{3BA9A2E3-EF01-4A93-B844-A686E9734519}" type="pres">
      <dgm:prSet presAssocID="{5F921E8B-9AEE-4290-B3E3-B8E3C8749DBF}" presName="tx1" presStyleLbl="revTx" presStyleIdx="5" presStyleCnt="10"/>
      <dgm:spPr/>
    </dgm:pt>
    <dgm:pt modelId="{671EA679-4B53-4133-907C-FA5CB558A16B}" type="pres">
      <dgm:prSet presAssocID="{5F921E8B-9AEE-4290-B3E3-B8E3C8749DBF}" presName="vert1" presStyleCnt="0"/>
      <dgm:spPr/>
    </dgm:pt>
    <dgm:pt modelId="{6CB8F56E-E256-4E80-B638-E3BC4FBECAD7}" type="pres">
      <dgm:prSet presAssocID="{38CED93D-7F90-47CC-AE10-7B441BE5F11D}" presName="thickLine" presStyleLbl="alignNode1" presStyleIdx="6" presStyleCnt="10"/>
      <dgm:spPr/>
    </dgm:pt>
    <dgm:pt modelId="{DCFEC6ED-4929-4D63-B671-A802FC309AD6}" type="pres">
      <dgm:prSet presAssocID="{38CED93D-7F90-47CC-AE10-7B441BE5F11D}" presName="horz1" presStyleCnt="0"/>
      <dgm:spPr/>
    </dgm:pt>
    <dgm:pt modelId="{FB801FDB-51B8-4C7D-BC6F-3A40DFD75D34}" type="pres">
      <dgm:prSet presAssocID="{38CED93D-7F90-47CC-AE10-7B441BE5F11D}" presName="tx1" presStyleLbl="revTx" presStyleIdx="6" presStyleCnt="10"/>
      <dgm:spPr/>
    </dgm:pt>
    <dgm:pt modelId="{0CBDBDBC-5F54-486C-B0B4-697F33BCD52F}" type="pres">
      <dgm:prSet presAssocID="{38CED93D-7F90-47CC-AE10-7B441BE5F11D}" presName="vert1" presStyleCnt="0"/>
      <dgm:spPr/>
    </dgm:pt>
    <dgm:pt modelId="{13097606-C9A3-4763-AB90-030AD1D00801}" type="pres">
      <dgm:prSet presAssocID="{A308FC71-636F-4CF0-AED6-AE91A3D28B9B}" presName="thickLine" presStyleLbl="alignNode1" presStyleIdx="7" presStyleCnt="10"/>
      <dgm:spPr/>
    </dgm:pt>
    <dgm:pt modelId="{35F071CB-6A97-4AD3-86FC-2C95A7D2B876}" type="pres">
      <dgm:prSet presAssocID="{A308FC71-636F-4CF0-AED6-AE91A3D28B9B}" presName="horz1" presStyleCnt="0"/>
      <dgm:spPr/>
    </dgm:pt>
    <dgm:pt modelId="{3BDC962F-3F6B-4EB1-B0C1-0C7471BCB476}" type="pres">
      <dgm:prSet presAssocID="{A308FC71-636F-4CF0-AED6-AE91A3D28B9B}" presName="tx1" presStyleLbl="revTx" presStyleIdx="7" presStyleCnt="10"/>
      <dgm:spPr/>
    </dgm:pt>
    <dgm:pt modelId="{2C584F57-92BA-42A4-9F49-A361628AB14D}" type="pres">
      <dgm:prSet presAssocID="{A308FC71-636F-4CF0-AED6-AE91A3D28B9B}" presName="vert1" presStyleCnt="0"/>
      <dgm:spPr/>
    </dgm:pt>
    <dgm:pt modelId="{C58E20E0-2ACB-4E19-8FB2-FDD1BC704DF6}" type="pres">
      <dgm:prSet presAssocID="{3D8AC1CD-51F9-4820-9D53-CF47F60B9DD0}" presName="thickLine" presStyleLbl="alignNode1" presStyleIdx="8" presStyleCnt="10"/>
      <dgm:spPr/>
    </dgm:pt>
    <dgm:pt modelId="{45A7462D-635F-4DC3-AFED-FB7DDFD0645D}" type="pres">
      <dgm:prSet presAssocID="{3D8AC1CD-51F9-4820-9D53-CF47F60B9DD0}" presName="horz1" presStyleCnt="0"/>
      <dgm:spPr/>
    </dgm:pt>
    <dgm:pt modelId="{CC5C9767-0F79-4F99-9CBF-92D7575B0E4E}" type="pres">
      <dgm:prSet presAssocID="{3D8AC1CD-51F9-4820-9D53-CF47F60B9DD0}" presName="tx1" presStyleLbl="revTx" presStyleIdx="8" presStyleCnt="10"/>
      <dgm:spPr/>
    </dgm:pt>
    <dgm:pt modelId="{A491A310-07FF-4423-BA8E-86B54558C76A}" type="pres">
      <dgm:prSet presAssocID="{3D8AC1CD-51F9-4820-9D53-CF47F60B9DD0}" presName="vert1" presStyleCnt="0"/>
      <dgm:spPr/>
    </dgm:pt>
    <dgm:pt modelId="{819E588D-A61F-44C7-AA98-B1D895A3463A}" type="pres">
      <dgm:prSet presAssocID="{65A7A6D5-E48C-4D5C-95DB-4022833C1B32}" presName="thickLine" presStyleLbl="alignNode1" presStyleIdx="9" presStyleCnt="10"/>
      <dgm:spPr/>
    </dgm:pt>
    <dgm:pt modelId="{27A3674C-31C9-4550-B4EF-3F8EC73420F2}" type="pres">
      <dgm:prSet presAssocID="{65A7A6D5-E48C-4D5C-95DB-4022833C1B32}" presName="horz1" presStyleCnt="0"/>
      <dgm:spPr/>
    </dgm:pt>
    <dgm:pt modelId="{B92F2F28-AC83-4457-A494-E8ED7AAACB07}" type="pres">
      <dgm:prSet presAssocID="{65A7A6D5-E48C-4D5C-95DB-4022833C1B32}" presName="tx1" presStyleLbl="revTx" presStyleIdx="9" presStyleCnt="10"/>
      <dgm:spPr/>
    </dgm:pt>
    <dgm:pt modelId="{4DECA38F-C665-4B6F-8F52-B7E24C4BE005}" type="pres">
      <dgm:prSet presAssocID="{65A7A6D5-E48C-4D5C-95DB-4022833C1B32}" presName="vert1" presStyleCnt="0"/>
      <dgm:spPr/>
    </dgm:pt>
  </dgm:ptLst>
  <dgm:cxnLst>
    <dgm:cxn modelId="{68322402-5FD5-4B94-A3B2-106F8E8A6ADC}" type="presOf" srcId="{18396DCD-5AAC-4C5F-8CFE-257603AFB4C1}" destId="{51D5D747-DEDD-4125-AE53-383D646E4CED}" srcOrd="0" destOrd="0" presId="urn:microsoft.com/office/officeart/2008/layout/LinedList"/>
    <dgm:cxn modelId="{DE84AB0D-9D0A-4A77-9F69-9105C97A371A}" type="presOf" srcId="{65A7A6D5-E48C-4D5C-95DB-4022833C1B32}" destId="{B92F2F28-AC83-4457-A494-E8ED7AAACB07}" srcOrd="0" destOrd="0" presId="urn:microsoft.com/office/officeart/2008/layout/LinedList"/>
    <dgm:cxn modelId="{25B91A18-9050-45D9-BE63-20AEB00D1FD5}" type="presOf" srcId="{A308FC71-636F-4CF0-AED6-AE91A3D28B9B}" destId="{3BDC962F-3F6B-4EB1-B0C1-0C7471BCB476}" srcOrd="0" destOrd="0" presId="urn:microsoft.com/office/officeart/2008/layout/LinedList"/>
    <dgm:cxn modelId="{E6697427-083F-433B-995E-639E6895498B}" srcId="{08B54259-054E-45DB-89A1-6AA66708208E}" destId="{38CED93D-7F90-47CC-AE10-7B441BE5F11D}" srcOrd="6" destOrd="0" parTransId="{80A368A8-BC22-4792-ADC6-F0BE3B2882A0}" sibTransId="{82D47C91-92D3-43FC-B8C5-422FDCC2E112}"/>
    <dgm:cxn modelId="{03277140-28E4-40E8-8FCF-170413C01800}" type="presOf" srcId="{08B54259-054E-45DB-89A1-6AA66708208E}" destId="{E1263297-5C93-44E9-B6AE-E72E11AEE4FB}" srcOrd="0" destOrd="0" presId="urn:microsoft.com/office/officeart/2008/layout/LinedList"/>
    <dgm:cxn modelId="{8879495F-C58F-4CA2-884E-8C87AE987187}" type="presOf" srcId="{BC74EAD7-07D6-4B31-BC36-88EEC526206A}" destId="{9406CD51-D7F5-4F9C-AD7D-45AF1D649B7D}" srcOrd="0" destOrd="0" presId="urn:microsoft.com/office/officeart/2008/layout/LinedList"/>
    <dgm:cxn modelId="{1AC5B965-BA86-49D3-85D3-DCD6F6DABA1C}" type="presOf" srcId="{79B1CEC2-9092-41DB-98DB-761AC358456A}" destId="{BC47C2AF-444C-42EA-8E25-B627EA2CD0B0}" srcOrd="0" destOrd="0" presId="urn:microsoft.com/office/officeart/2008/layout/LinedList"/>
    <dgm:cxn modelId="{3568F468-A1BB-4F10-BAFB-72198C70794B}" srcId="{08B54259-054E-45DB-89A1-6AA66708208E}" destId="{B682A3D9-C0FD-4104-A826-12D943D93167}" srcOrd="3" destOrd="0" parTransId="{99FCC0CC-6BD3-4113-B01E-1501B8041CC1}" sibTransId="{C99F347C-CF4B-4BF3-A03D-CA14154C16F3}"/>
    <dgm:cxn modelId="{00C51B7D-9503-4DFB-B6D3-4FA055FF5177}" srcId="{08B54259-054E-45DB-89A1-6AA66708208E}" destId="{BC74EAD7-07D6-4B31-BC36-88EEC526206A}" srcOrd="1" destOrd="0" parTransId="{F4E6A9A5-B473-49A9-8B54-6E7E33B6084F}" sibTransId="{BAB6918E-E395-4FD7-8841-C93D411EC8B2}"/>
    <dgm:cxn modelId="{0D729480-90E4-4B63-9677-FB1FB5AD94B7}" srcId="{08B54259-054E-45DB-89A1-6AA66708208E}" destId="{79B1CEC2-9092-41DB-98DB-761AC358456A}" srcOrd="0" destOrd="0" parTransId="{E0B4F05D-037B-4DAE-A8FC-71F11A8D7F84}" sibTransId="{14A9B4EA-E8B2-4EF2-A71A-D3F1B1254A4D}"/>
    <dgm:cxn modelId="{A8AC6C8C-2AA8-48E9-9F31-71E16F0C9960}" type="presOf" srcId="{38CED93D-7F90-47CC-AE10-7B441BE5F11D}" destId="{FB801FDB-51B8-4C7D-BC6F-3A40DFD75D34}" srcOrd="0" destOrd="0" presId="urn:microsoft.com/office/officeart/2008/layout/LinedList"/>
    <dgm:cxn modelId="{D4BEED8C-4ECB-4D14-A2EA-52EEDD002833}" srcId="{08B54259-054E-45DB-89A1-6AA66708208E}" destId="{18396DCD-5AAC-4C5F-8CFE-257603AFB4C1}" srcOrd="2" destOrd="0" parTransId="{9A13BF47-66CD-4C3E-8A36-0DD17F044286}" sibTransId="{F7FC0DDA-FDC3-4796-A2AB-155159EEA02F}"/>
    <dgm:cxn modelId="{FA338C8F-100C-4CD1-94F8-C867325C930A}" type="presOf" srcId="{B682A3D9-C0FD-4104-A826-12D943D93167}" destId="{AFD734CA-D287-4BBF-8E06-BD0ACCC9B847}" srcOrd="0" destOrd="0" presId="urn:microsoft.com/office/officeart/2008/layout/LinedList"/>
    <dgm:cxn modelId="{607F16A1-0E37-4A15-870A-32EB8E90E484}" srcId="{08B54259-054E-45DB-89A1-6AA66708208E}" destId="{7D6425D6-520A-4C26-B92A-C5CB6E0A30A9}" srcOrd="4" destOrd="0" parTransId="{06C34C79-B675-417B-897B-821627E97DF1}" sibTransId="{21E9E992-2904-4C58-84B0-9AAA12C8251E}"/>
    <dgm:cxn modelId="{344A0DAE-182F-4E5B-9A84-6FFE00184852}" srcId="{08B54259-054E-45DB-89A1-6AA66708208E}" destId="{5F921E8B-9AEE-4290-B3E3-B8E3C8749DBF}" srcOrd="5" destOrd="0" parTransId="{C71DA274-7EEA-4867-BCC8-25C677EE92EA}" sibTransId="{76C7B125-319A-463E-BCF8-CEBA254390F6}"/>
    <dgm:cxn modelId="{442558B1-0911-4E83-929F-0B82DD283E76}" srcId="{08B54259-054E-45DB-89A1-6AA66708208E}" destId="{65A7A6D5-E48C-4D5C-95DB-4022833C1B32}" srcOrd="9" destOrd="0" parTransId="{C7270275-0466-4A31-80DB-B5390F499ACE}" sibTransId="{EC19BCD5-AC24-4822-AF9A-96B863E91779}"/>
    <dgm:cxn modelId="{DEB108B8-22EE-4116-9090-1067DA485A97}" type="presOf" srcId="{5F921E8B-9AEE-4290-B3E3-B8E3C8749DBF}" destId="{3BA9A2E3-EF01-4A93-B844-A686E9734519}" srcOrd="0" destOrd="0" presId="urn:microsoft.com/office/officeart/2008/layout/LinedList"/>
    <dgm:cxn modelId="{23A1CECB-EA04-41FE-8277-68B92D0D1730}" srcId="{08B54259-054E-45DB-89A1-6AA66708208E}" destId="{A308FC71-636F-4CF0-AED6-AE91A3D28B9B}" srcOrd="7" destOrd="0" parTransId="{051C4884-85A8-42C5-B70A-60DDCE06CDC7}" sibTransId="{45280C45-246D-4262-AAFB-7B3188E80CA1}"/>
    <dgm:cxn modelId="{737F0ECF-C20A-44EB-9898-9DBED67B8A4A}" type="presOf" srcId="{7D6425D6-520A-4C26-B92A-C5CB6E0A30A9}" destId="{06A4C936-98D3-4186-8064-25DD1DAB9E55}" srcOrd="0" destOrd="0" presId="urn:microsoft.com/office/officeart/2008/layout/LinedList"/>
    <dgm:cxn modelId="{1DAA2DCF-47D7-4EE8-8585-7B68D9DCFDF4}" type="presOf" srcId="{3D8AC1CD-51F9-4820-9D53-CF47F60B9DD0}" destId="{CC5C9767-0F79-4F99-9CBF-92D7575B0E4E}" srcOrd="0" destOrd="0" presId="urn:microsoft.com/office/officeart/2008/layout/LinedList"/>
    <dgm:cxn modelId="{407D20E1-D5BC-443D-A0DD-D16A1E585346}" srcId="{08B54259-054E-45DB-89A1-6AA66708208E}" destId="{3D8AC1CD-51F9-4820-9D53-CF47F60B9DD0}" srcOrd="8" destOrd="0" parTransId="{89BD34BA-A63B-42FC-B56F-4D2727343231}" sibTransId="{8E22AB4F-9E00-4DC5-B18B-E84879DE3C62}"/>
    <dgm:cxn modelId="{1AE20871-025B-430C-B292-49109751AC1F}" type="presParOf" srcId="{E1263297-5C93-44E9-B6AE-E72E11AEE4FB}" destId="{18DBF95F-23CD-4A63-8C79-9138DA8BBFE2}" srcOrd="0" destOrd="0" presId="urn:microsoft.com/office/officeart/2008/layout/LinedList"/>
    <dgm:cxn modelId="{E4C03DEB-A58A-439B-B95F-CF092FF3B45E}" type="presParOf" srcId="{E1263297-5C93-44E9-B6AE-E72E11AEE4FB}" destId="{E10855AD-13D9-47D0-84D1-28342AA58F36}" srcOrd="1" destOrd="0" presId="urn:microsoft.com/office/officeart/2008/layout/LinedList"/>
    <dgm:cxn modelId="{81AD7B4D-D591-47C7-9762-33C6F87D64AC}" type="presParOf" srcId="{E10855AD-13D9-47D0-84D1-28342AA58F36}" destId="{BC47C2AF-444C-42EA-8E25-B627EA2CD0B0}" srcOrd="0" destOrd="0" presId="urn:microsoft.com/office/officeart/2008/layout/LinedList"/>
    <dgm:cxn modelId="{E226152D-B9DE-4C6F-A172-2027642BE0BC}" type="presParOf" srcId="{E10855AD-13D9-47D0-84D1-28342AA58F36}" destId="{2BE0D9E1-9647-4C80-8A99-054A94D8A14F}" srcOrd="1" destOrd="0" presId="urn:microsoft.com/office/officeart/2008/layout/LinedList"/>
    <dgm:cxn modelId="{329B3DBC-4FDE-4F3C-B386-FC371B2D837A}" type="presParOf" srcId="{E1263297-5C93-44E9-B6AE-E72E11AEE4FB}" destId="{0DB94CEB-C90B-4DC9-A818-C211E4353B35}" srcOrd="2" destOrd="0" presId="urn:microsoft.com/office/officeart/2008/layout/LinedList"/>
    <dgm:cxn modelId="{307B55A4-D083-483D-91CE-37D89711A1E4}" type="presParOf" srcId="{E1263297-5C93-44E9-B6AE-E72E11AEE4FB}" destId="{E0281D66-7FC1-40B1-8A56-6203E7532E4E}" srcOrd="3" destOrd="0" presId="urn:microsoft.com/office/officeart/2008/layout/LinedList"/>
    <dgm:cxn modelId="{B011B488-A307-4BDD-B19D-4AC81CE93C4F}" type="presParOf" srcId="{E0281D66-7FC1-40B1-8A56-6203E7532E4E}" destId="{9406CD51-D7F5-4F9C-AD7D-45AF1D649B7D}" srcOrd="0" destOrd="0" presId="urn:microsoft.com/office/officeart/2008/layout/LinedList"/>
    <dgm:cxn modelId="{3153D572-8154-40EF-AFD7-79B355C005C9}" type="presParOf" srcId="{E0281D66-7FC1-40B1-8A56-6203E7532E4E}" destId="{28D759DE-4A5F-48A6-8860-8646F19A1563}" srcOrd="1" destOrd="0" presId="urn:microsoft.com/office/officeart/2008/layout/LinedList"/>
    <dgm:cxn modelId="{D5B4E2BA-EB2B-4B50-8E19-C0E570DB43C9}" type="presParOf" srcId="{E1263297-5C93-44E9-B6AE-E72E11AEE4FB}" destId="{C6FA132E-7D6C-46E4-875B-ECC58CBA0B4D}" srcOrd="4" destOrd="0" presId="urn:microsoft.com/office/officeart/2008/layout/LinedList"/>
    <dgm:cxn modelId="{1E7EA378-D6DB-495C-95EA-1DE20834E559}" type="presParOf" srcId="{E1263297-5C93-44E9-B6AE-E72E11AEE4FB}" destId="{2191AF21-277D-414F-A8D2-D46806D75266}" srcOrd="5" destOrd="0" presId="urn:microsoft.com/office/officeart/2008/layout/LinedList"/>
    <dgm:cxn modelId="{B94DD982-55DF-4011-91DE-4F6961475512}" type="presParOf" srcId="{2191AF21-277D-414F-A8D2-D46806D75266}" destId="{51D5D747-DEDD-4125-AE53-383D646E4CED}" srcOrd="0" destOrd="0" presId="urn:microsoft.com/office/officeart/2008/layout/LinedList"/>
    <dgm:cxn modelId="{D91D5755-5A44-4FFB-9ED9-88ECBE2876C7}" type="presParOf" srcId="{2191AF21-277D-414F-A8D2-D46806D75266}" destId="{174A683B-07B6-4083-BC2D-E0AC363643D2}" srcOrd="1" destOrd="0" presId="urn:microsoft.com/office/officeart/2008/layout/LinedList"/>
    <dgm:cxn modelId="{64B520B2-55EC-4595-8144-4785293020C6}" type="presParOf" srcId="{E1263297-5C93-44E9-B6AE-E72E11AEE4FB}" destId="{0FBD0832-7352-49BE-A9E7-FEDF3BAAEB30}" srcOrd="6" destOrd="0" presId="urn:microsoft.com/office/officeart/2008/layout/LinedList"/>
    <dgm:cxn modelId="{F73733F2-F613-4E9D-B0FF-C9A330268F5D}" type="presParOf" srcId="{E1263297-5C93-44E9-B6AE-E72E11AEE4FB}" destId="{88227F55-D0B8-4F12-AA0F-DF48AE2761FA}" srcOrd="7" destOrd="0" presId="urn:microsoft.com/office/officeart/2008/layout/LinedList"/>
    <dgm:cxn modelId="{FBF67708-D15F-4856-9780-BE2E5F1EF66E}" type="presParOf" srcId="{88227F55-D0B8-4F12-AA0F-DF48AE2761FA}" destId="{AFD734CA-D287-4BBF-8E06-BD0ACCC9B847}" srcOrd="0" destOrd="0" presId="urn:microsoft.com/office/officeart/2008/layout/LinedList"/>
    <dgm:cxn modelId="{EB86AF52-853A-4980-AEBA-1BC9958E6E19}" type="presParOf" srcId="{88227F55-D0B8-4F12-AA0F-DF48AE2761FA}" destId="{E4F58114-CC40-4C87-A924-58553E799CE8}" srcOrd="1" destOrd="0" presId="urn:microsoft.com/office/officeart/2008/layout/LinedList"/>
    <dgm:cxn modelId="{587E7C3F-DE00-49AA-8677-B19F28F6CF88}" type="presParOf" srcId="{E1263297-5C93-44E9-B6AE-E72E11AEE4FB}" destId="{4B124E32-674A-4D63-A6F4-F1F9CFBA85AB}" srcOrd="8" destOrd="0" presId="urn:microsoft.com/office/officeart/2008/layout/LinedList"/>
    <dgm:cxn modelId="{C86DB2C2-6963-4735-8B8C-096B91EAD25F}" type="presParOf" srcId="{E1263297-5C93-44E9-B6AE-E72E11AEE4FB}" destId="{F1B521A8-EFD4-4853-9E8A-5425D7C23772}" srcOrd="9" destOrd="0" presId="urn:microsoft.com/office/officeart/2008/layout/LinedList"/>
    <dgm:cxn modelId="{8A1E583B-9F5C-45FD-9768-0AC65A4B2562}" type="presParOf" srcId="{F1B521A8-EFD4-4853-9E8A-5425D7C23772}" destId="{06A4C936-98D3-4186-8064-25DD1DAB9E55}" srcOrd="0" destOrd="0" presId="urn:microsoft.com/office/officeart/2008/layout/LinedList"/>
    <dgm:cxn modelId="{A5FDBCFE-61A1-49F0-8680-6734BE0AA688}" type="presParOf" srcId="{F1B521A8-EFD4-4853-9E8A-5425D7C23772}" destId="{56E35781-2A14-4571-A929-63AFC641916B}" srcOrd="1" destOrd="0" presId="urn:microsoft.com/office/officeart/2008/layout/LinedList"/>
    <dgm:cxn modelId="{933D12DB-EAFF-4916-B553-93EFFBFB8BA2}" type="presParOf" srcId="{E1263297-5C93-44E9-B6AE-E72E11AEE4FB}" destId="{8EB1FEEC-D8DA-49FB-9B40-5C630EA9855A}" srcOrd="10" destOrd="0" presId="urn:microsoft.com/office/officeart/2008/layout/LinedList"/>
    <dgm:cxn modelId="{F1AFE7CB-6CCE-4C57-93FA-8AACC8DAA09F}" type="presParOf" srcId="{E1263297-5C93-44E9-B6AE-E72E11AEE4FB}" destId="{9EC623FA-3D75-4568-8A81-7CF0D172DACF}" srcOrd="11" destOrd="0" presId="urn:microsoft.com/office/officeart/2008/layout/LinedList"/>
    <dgm:cxn modelId="{4CAE1102-4B0F-41B3-B958-F2EDB9DD8C58}" type="presParOf" srcId="{9EC623FA-3D75-4568-8A81-7CF0D172DACF}" destId="{3BA9A2E3-EF01-4A93-B844-A686E9734519}" srcOrd="0" destOrd="0" presId="urn:microsoft.com/office/officeart/2008/layout/LinedList"/>
    <dgm:cxn modelId="{2A6FB6FB-0332-4637-8E75-27F603178F6F}" type="presParOf" srcId="{9EC623FA-3D75-4568-8A81-7CF0D172DACF}" destId="{671EA679-4B53-4133-907C-FA5CB558A16B}" srcOrd="1" destOrd="0" presId="urn:microsoft.com/office/officeart/2008/layout/LinedList"/>
    <dgm:cxn modelId="{79B961D2-8AB6-43DB-B943-AF81E2D7F64A}" type="presParOf" srcId="{E1263297-5C93-44E9-B6AE-E72E11AEE4FB}" destId="{6CB8F56E-E256-4E80-B638-E3BC4FBECAD7}" srcOrd="12" destOrd="0" presId="urn:microsoft.com/office/officeart/2008/layout/LinedList"/>
    <dgm:cxn modelId="{010D9F1C-EE82-4BC6-8BEE-F07CB5047AAC}" type="presParOf" srcId="{E1263297-5C93-44E9-B6AE-E72E11AEE4FB}" destId="{DCFEC6ED-4929-4D63-B671-A802FC309AD6}" srcOrd="13" destOrd="0" presId="urn:microsoft.com/office/officeart/2008/layout/LinedList"/>
    <dgm:cxn modelId="{B5C037A9-EA2C-41DB-8A0E-EA5EC79901C3}" type="presParOf" srcId="{DCFEC6ED-4929-4D63-B671-A802FC309AD6}" destId="{FB801FDB-51B8-4C7D-BC6F-3A40DFD75D34}" srcOrd="0" destOrd="0" presId="urn:microsoft.com/office/officeart/2008/layout/LinedList"/>
    <dgm:cxn modelId="{04367693-7613-476E-8028-6CCBA0C0441A}" type="presParOf" srcId="{DCFEC6ED-4929-4D63-B671-A802FC309AD6}" destId="{0CBDBDBC-5F54-486C-B0B4-697F33BCD52F}" srcOrd="1" destOrd="0" presId="urn:microsoft.com/office/officeart/2008/layout/LinedList"/>
    <dgm:cxn modelId="{4A1C5FF2-90CA-439D-9F03-4CF2369DFFEF}" type="presParOf" srcId="{E1263297-5C93-44E9-B6AE-E72E11AEE4FB}" destId="{13097606-C9A3-4763-AB90-030AD1D00801}" srcOrd="14" destOrd="0" presId="urn:microsoft.com/office/officeart/2008/layout/LinedList"/>
    <dgm:cxn modelId="{628941E5-AF13-4170-9358-2BE2AD2352F1}" type="presParOf" srcId="{E1263297-5C93-44E9-B6AE-E72E11AEE4FB}" destId="{35F071CB-6A97-4AD3-86FC-2C95A7D2B876}" srcOrd="15" destOrd="0" presId="urn:microsoft.com/office/officeart/2008/layout/LinedList"/>
    <dgm:cxn modelId="{06035819-1501-486C-883F-AA6756D54176}" type="presParOf" srcId="{35F071CB-6A97-4AD3-86FC-2C95A7D2B876}" destId="{3BDC962F-3F6B-4EB1-B0C1-0C7471BCB476}" srcOrd="0" destOrd="0" presId="urn:microsoft.com/office/officeart/2008/layout/LinedList"/>
    <dgm:cxn modelId="{50B8979D-991C-45B5-9D15-C3186D7482F0}" type="presParOf" srcId="{35F071CB-6A97-4AD3-86FC-2C95A7D2B876}" destId="{2C584F57-92BA-42A4-9F49-A361628AB14D}" srcOrd="1" destOrd="0" presId="urn:microsoft.com/office/officeart/2008/layout/LinedList"/>
    <dgm:cxn modelId="{C8666C12-68DD-489A-BB66-379D97FE6FF7}" type="presParOf" srcId="{E1263297-5C93-44E9-B6AE-E72E11AEE4FB}" destId="{C58E20E0-2ACB-4E19-8FB2-FDD1BC704DF6}" srcOrd="16" destOrd="0" presId="urn:microsoft.com/office/officeart/2008/layout/LinedList"/>
    <dgm:cxn modelId="{01BB609B-2BEA-47CA-B417-FD256BDA331D}" type="presParOf" srcId="{E1263297-5C93-44E9-B6AE-E72E11AEE4FB}" destId="{45A7462D-635F-4DC3-AFED-FB7DDFD0645D}" srcOrd="17" destOrd="0" presId="urn:microsoft.com/office/officeart/2008/layout/LinedList"/>
    <dgm:cxn modelId="{95634C7A-1A3D-4CBA-A2F7-F2832A2F8E99}" type="presParOf" srcId="{45A7462D-635F-4DC3-AFED-FB7DDFD0645D}" destId="{CC5C9767-0F79-4F99-9CBF-92D7575B0E4E}" srcOrd="0" destOrd="0" presId="urn:microsoft.com/office/officeart/2008/layout/LinedList"/>
    <dgm:cxn modelId="{CB15FB22-CAF2-4025-92BA-A5812E7ABA9A}" type="presParOf" srcId="{45A7462D-635F-4DC3-AFED-FB7DDFD0645D}" destId="{A491A310-07FF-4423-BA8E-86B54558C76A}" srcOrd="1" destOrd="0" presId="urn:microsoft.com/office/officeart/2008/layout/LinedList"/>
    <dgm:cxn modelId="{3A064809-E741-40BB-9E93-DCEA87411E6A}" type="presParOf" srcId="{E1263297-5C93-44E9-B6AE-E72E11AEE4FB}" destId="{819E588D-A61F-44C7-AA98-B1D895A3463A}" srcOrd="18" destOrd="0" presId="urn:microsoft.com/office/officeart/2008/layout/LinedList"/>
    <dgm:cxn modelId="{E20E785E-96FA-4FAF-8B2D-4F7E901DC9B3}" type="presParOf" srcId="{E1263297-5C93-44E9-B6AE-E72E11AEE4FB}" destId="{27A3674C-31C9-4550-B4EF-3F8EC73420F2}" srcOrd="19" destOrd="0" presId="urn:microsoft.com/office/officeart/2008/layout/LinedList"/>
    <dgm:cxn modelId="{B12D0C5B-762F-49FA-B6DD-B862C82A163E}" type="presParOf" srcId="{27A3674C-31C9-4550-B4EF-3F8EC73420F2}" destId="{B92F2F28-AC83-4457-A494-E8ED7AAACB07}" srcOrd="0" destOrd="0" presId="urn:microsoft.com/office/officeart/2008/layout/LinedList"/>
    <dgm:cxn modelId="{EDB0500C-E9AC-4F67-92BC-E16EAB22A0F0}" type="presParOf" srcId="{27A3674C-31C9-4550-B4EF-3F8EC73420F2}" destId="{4DECA38F-C665-4B6F-8F52-B7E24C4BE0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BF95F-23CD-4A63-8C79-9138DA8BBFE2}">
      <dsp:nvSpPr>
        <dsp:cNvPr id="0" name=""/>
        <dsp:cNvSpPr/>
      </dsp:nvSpPr>
      <dsp:spPr>
        <a:xfrm>
          <a:off x="0" y="434"/>
          <a:ext cx="40535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47C2AF-444C-42EA-8E25-B627EA2CD0B0}">
      <dsp:nvSpPr>
        <dsp:cNvPr id="0" name=""/>
        <dsp:cNvSpPr/>
      </dsp:nvSpPr>
      <dsp:spPr>
        <a:xfrm>
          <a:off x="0" y="434"/>
          <a:ext cx="4053545" cy="35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QUALITY </a:t>
          </a:r>
          <a:endParaRPr lang="en-US" sz="1600" kern="1200"/>
        </a:p>
      </dsp:txBody>
      <dsp:txXfrm>
        <a:off x="0" y="434"/>
        <a:ext cx="4053545" cy="356228"/>
      </dsp:txXfrm>
    </dsp:sp>
    <dsp:sp modelId="{0DB94CEB-C90B-4DC9-A818-C211E4353B35}">
      <dsp:nvSpPr>
        <dsp:cNvPr id="0" name=""/>
        <dsp:cNvSpPr/>
      </dsp:nvSpPr>
      <dsp:spPr>
        <a:xfrm>
          <a:off x="0" y="356663"/>
          <a:ext cx="40535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6CD51-D7F5-4F9C-AD7D-45AF1D649B7D}">
      <dsp:nvSpPr>
        <dsp:cNvPr id="0" name=""/>
        <dsp:cNvSpPr/>
      </dsp:nvSpPr>
      <dsp:spPr>
        <a:xfrm>
          <a:off x="0" y="356663"/>
          <a:ext cx="4053545" cy="35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QUANTITY </a:t>
          </a:r>
          <a:endParaRPr lang="en-US" sz="1600" kern="1200"/>
        </a:p>
      </dsp:txBody>
      <dsp:txXfrm>
        <a:off x="0" y="356663"/>
        <a:ext cx="4053545" cy="356228"/>
      </dsp:txXfrm>
    </dsp:sp>
    <dsp:sp modelId="{C6FA132E-7D6C-46E4-875B-ECC58CBA0B4D}">
      <dsp:nvSpPr>
        <dsp:cNvPr id="0" name=""/>
        <dsp:cNvSpPr/>
      </dsp:nvSpPr>
      <dsp:spPr>
        <a:xfrm>
          <a:off x="0" y="712892"/>
          <a:ext cx="40535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D5D747-DEDD-4125-AE53-383D646E4CED}">
      <dsp:nvSpPr>
        <dsp:cNvPr id="0" name=""/>
        <dsp:cNvSpPr/>
      </dsp:nvSpPr>
      <dsp:spPr>
        <a:xfrm>
          <a:off x="0" y="712892"/>
          <a:ext cx="4053545" cy="35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SPACING </a:t>
          </a:r>
          <a:endParaRPr lang="en-US" sz="1600" kern="1200"/>
        </a:p>
      </dsp:txBody>
      <dsp:txXfrm>
        <a:off x="0" y="712892"/>
        <a:ext cx="4053545" cy="356228"/>
      </dsp:txXfrm>
    </dsp:sp>
    <dsp:sp modelId="{0FBD0832-7352-49BE-A9E7-FEDF3BAAEB30}">
      <dsp:nvSpPr>
        <dsp:cNvPr id="0" name=""/>
        <dsp:cNvSpPr/>
      </dsp:nvSpPr>
      <dsp:spPr>
        <a:xfrm>
          <a:off x="0" y="1069121"/>
          <a:ext cx="40535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D734CA-D287-4BBF-8E06-BD0ACCC9B847}">
      <dsp:nvSpPr>
        <dsp:cNvPr id="0" name=""/>
        <dsp:cNvSpPr/>
      </dsp:nvSpPr>
      <dsp:spPr>
        <a:xfrm>
          <a:off x="0" y="1069121"/>
          <a:ext cx="4053545" cy="35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SEQUENCE </a:t>
          </a:r>
          <a:endParaRPr lang="en-US" sz="1600" kern="1200"/>
        </a:p>
      </dsp:txBody>
      <dsp:txXfrm>
        <a:off x="0" y="1069121"/>
        <a:ext cx="4053545" cy="356228"/>
      </dsp:txXfrm>
    </dsp:sp>
    <dsp:sp modelId="{4B124E32-674A-4D63-A6F4-F1F9CFBA85AB}">
      <dsp:nvSpPr>
        <dsp:cNvPr id="0" name=""/>
        <dsp:cNvSpPr/>
      </dsp:nvSpPr>
      <dsp:spPr>
        <a:xfrm>
          <a:off x="0" y="1425350"/>
          <a:ext cx="40535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A4C936-98D3-4186-8064-25DD1DAB9E55}">
      <dsp:nvSpPr>
        <dsp:cNvPr id="0" name=""/>
        <dsp:cNvSpPr/>
      </dsp:nvSpPr>
      <dsp:spPr>
        <a:xfrm>
          <a:off x="0" y="1425350"/>
          <a:ext cx="4053545" cy="35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VARIETY </a:t>
          </a:r>
          <a:endParaRPr lang="en-US" sz="1600" kern="1200"/>
        </a:p>
      </dsp:txBody>
      <dsp:txXfrm>
        <a:off x="0" y="1425350"/>
        <a:ext cx="4053545" cy="356228"/>
      </dsp:txXfrm>
    </dsp:sp>
    <dsp:sp modelId="{8EB1FEEC-D8DA-49FB-9B40-5C630EA9855A}">
      <dsp:nvSpPr>
        <dsp:cNvPr id="0" name=""/>
        <dsp:cNvSpPr/>
      </dsp:nvSpPr>
      <dsp:spPr>
        <a:xfrm>
          <a:off x="0" y="1781579"/>
          <a:ext cx="40535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A9A2E3-EF01-4A93-B844-A686E9734519}">
      <dsp:nvSpPr>
        <dsp:cNvPr id="0" name=""/>
        <dsp:cNvSpPr/>
      </dsp:nvSpPr>
      <dsp:spPr>
        <a:xfrm>
          <a:off x="0" y="1781579"/>
          <a:ext cx="4053545" cy="35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LIFESTYLE/STAGE </a:t>
          </a:r>
          <a:endParaRPr lang="en-US" sz="1600" kern="1200"/>
        </a:p>
      </dsp:txBody>
      <dsp:txXfrm>
        <a:off x="0" y="1781579"/>
        <a:ext cx="4053545" cy="356228"/>
      </dsp:txXfrm>
    </dsp:sp>
    <dsp:sp modelId="{6CB8F56E-E256-4E80-B638-E3BC4FBECAD7}">
      <dsp:nvSpPr>
        <dsp:cNvPr id="0" name=""/>
        <dsp:cNvSpPr/>
      </dsp:nvSpPr>
      <dsp:spPr>
        <a:xfrm>
          <a:off x="0" y="2137808"/>
          <a:ext cx="40535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801FDB-51B8-4C7D-BC6F-3A40DFD75D34}">
      <dsp:nvSpPr>
        <dsp:cNvPr id="0" name=""/>
        <dsp:cNvSpPr/>
      </dsp:nvSpPr>
      <dsp:spPr>
        <a:xfrm>
          <a:off x="0" y="2137808"/>
          <a:ext cx="4053545" cy="35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PURPOSE </a:t>
          </a:r>
          <a:endParaRPr lang="en-US" sz="1600" kern="1200"/>
        </a:p>
      </dsp:txBody>
      <dsp:txXfrm>
        <a:off x="0" y="2137808"/>
        <a:ext cx="4053545" cy="356228"/>
      </dsp:txXfrm>
    </dsp:sp>
    <dsp:sp modelId="{13097606-C9A3-4763-AB90-030AD1D00801}">
      <dsp:nvSpPr>
        <dsp:cNvPr id="0" name=""/>
        <dsp:cNvSpPr/>
      </dsp:nvSpPr>
      <dsp:spPr>
        <a:xfrm>
          <a:off x="0" y="2494037"/>
          <a:ext cx="40535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DC962F-3F6B-4EB1-B0C1-0C7471BCB476}">
      <dsp:nvSpPr>
        <dsp:cNvPr id="0" name=""/>
        <dsp:cNvSpPr/>
      </dsp:nvSpPr>
      <dsp:spPr>
        <a:xfrm>
          <a:off x="0" y="2494037"/>
          <a:ext cx="4053545" cy="35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ENVIRONMENT</a:t>
          </a:r>
          <a:endParaRPr lang="en-US" sz="1600" kern="1200"/>
        </a:p>
      </dsp:txBody>
      <dsp:txXfrm>
        <a:off x="0" y="2494037"/>
        <a:ext cx="4053545" cy="356228"/>
      </dsp:txXfrm>
    </dsp:sp>
    <dsp:sp modelId="{C58E20E0-2ACB-4E19-8FB2-FDD1BC704DF6}">
      <dsp:nvSpPr>
        <dsp:cNvPr id="0" name=""/>
        <dsp:cNvSpPr/>
      </dsp:nvSpPr>
      <dsp:spPr>
        <a:xfrm>
          <a:off x="0" y="2850266"/>
          <a:ext cx="40535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5C9767-0F79-4F99-9CBF-92D7575B0E4E}">
      <dsp:nvSpPr>
        <dsp:cNvPr id="0" name=""/>
        <dsp:cNvSpPr/>
      </dsp:nvSpPr>
      <dsp:spPr>
        <a:xfrm>
          <a:off x="0" y="2850266"/>
          <a:ext cx="4053545" cy="35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BALANCE </a:t>
          </a:r>
          <a:endParaRPr lang="en-US" sz="1600" kern="1200"/>
        </a:p>
      </dsp:txBody>
      <dsp:txXfrm>
        <a:off x="0" y="2850266"/>
        <a:ext cx="4053545" cy="356228"/>
      </dsp:txXfrm>
    </dsp:sp>
    <dsp:sp modelId="{819E588D-A61F-44C7-AA98-B1D895A3463A}">
      <dsp:nvSpPr>
        <dsp:cNvPr id="0" name=""/>
        <dsp:cNvSpPr/>
      </dsp:nvSpPr>
      <dsp:spPr>
        <a:xfrm>
          <a:off x="0" y="3206495"/>
          <a:ext cx="40535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2F2F28-AC83-4457-A494-E8ED7AAACB07}">
      <dsp:nvSpPr>
        <dsp:cNvPr id="0" name=""/>
        <dsp:cNvSpPr/>
      </dsp:nvSpPr>
      <dsp:spPr>
        <a:xfrm>
          <a:off x="0" y="3206495"/>
          <a:ext cx="4053545" cy="35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/>
            <a:t>REFLECTION</a:t>
          </a:r>
          <a:endParaRPr lang="en-US" sz="1600" kern="1200"/>
        </a:p>
      </dsp:txBody>
      <dsp:txXfrm>
        <a:off x="0" y="3206495"/>
        <a:ext cx="4053545" cy="356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1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1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4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4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0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6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6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8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en/photo/75970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ondon.net/health-wellness/remedies/how-to-keep-your-gut-in-the-best-condition-of-health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DD46A-E8E5-42F7-90FB-ADEA9480B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6940" y="653097"/>
            <a:ext cx="4572000" cy="2870279"/>
          </a:xfrm>
        </p:spPr>
        <p:txBody>
          <a:bodyPr>
            <a:normAutofit/>
          </a:bodyPr>
          <a:lstStyle/>
          <a:p>
            <a:pPr algn="l"/>
            <a:r>
              <a:rPr lang="en-AU" sz="4400" b="1" dirty="0"/>
              <a:t>	NUTRITION 	WORKSHOP</a:t>
            </a:r>
            <a:br>
              <a:rPr lang="en-AU" sz="4400" b="1" dirty="0"/>
            </a:br>
            <a:endParaRPr lang="en-AU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1719C-FFBD-4894-862E-A91290A61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9" y="4571999"/>
            <a:ext cx="4571999" cy="1524000"/>
          </a:xfrm>
        </p:spPr>
        <p:txBody>
          <a:bodyPr>
            <a:normAutofit/>
          </a:bodyPr>
          <a:lstStyle/>
          <a:p>
            <a:pPr algn="l"/>
            <a:endParaRPr lang="en-AU" dirty="0"/>
          </a:p>
        </p:txBody>
      </p:sp>
      <p:pic>
        <p:nvPicPr>
          <p:cNvPr id="6" name="Picture 3" descr="Herbs on bundles on a wood table">
            <a:extLst>
              <a:ext uri="{FF2B5EF4-FFF2-40B4-BE49-F238E27FC236}">
                <a16:creationId xmlns:a16="http://schemas.microsoft.com/office/drawing/2014/main" id="{47EDFD6D-362A-41E2-B76A-83DFA4E0A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3" r="32064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pic>
        <p:nvPicPr>
          <p:cNvPr id="10" name="Picture 9" descr="A picture containing outdoor, plant, fruit, vegetable&#10;&#10;Description automatically generated">
            <a:extLst>
              <a:ext uri="{FF2B5EF4-FFF2-40B4-BE49-F238E27FC236}">
                <a16:creationId xmlns:a16="http://schemas.microsoft.com/office/drawing/2014/main" id="{D82A5B65-3F78-47E9-98D8-7B5DACADE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57998" y="4563765"/>
            <a:ext cx="4572000" cy="15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0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4EB19-5A13-407A-A063-059183D7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6"/>
            <a:ext cx="4047951" cy="1109112"/>
          </a:xfrm>
        </p:spPr>
        <p:txBody>
          <a:bodyPr>
            <a:normAutofit/>
          </a:bodyPr>
          <a:lstStyle/>
          <a:p>
            <a:r>
              <a:rPr lang="en-AU" b="1" dirty="0"/>
              <a:t>TIPS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0BA47E0-8C63-44F3-A57F-F7BC939CD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949" y="1585519"/>
            <a:ext cx="5830349" cy="4591445"/>
          </a:xfrm>
        </p:spPr>
        <p:txBody>
          <a:bodyPr>
            <a:normAutofit fontScale="92500" lnSpcReduction="20000"/>
          </a:bodyPr>
          <a:lstStyle/>
          <a:p>
            <a:endParaRPr lang="en-AU" sz="1200" b="1" dirty="0"/>
          </a:p>
          <a:p>
            <a:r>
              <a:rPr lang="en-AU" sz="1200" b="1" dirty="0"/>
              <a:t>EAT REAL FOOD</a:t>
            </a:r>
          </a:p>
          <a:p>
            <a:r>
              <a:rPr lang="en-AU" sz="1200" b="1" dirty="0"/>
              <a:t>SHOP AROUND THE PERIPHERY OF THE SUPERMARKET AND YOU WILL FIND:</a:t>
            </a:r>
          </a:p>
          <a:p>
            <a:pPr marL="0" indent="0">
              <a:buNone/>
            </a:pPr>
            <a:r>
              <a:rPr lang="en-AU" sz="1200" b="1" dirty="0"/>
              <a:t>	FRUITS, VEGETABLES, DAIRY PRODUCTS, MEAT, POULTRY, FISH &amp; 	SEAFOOD AND WHOLE GRAINS</a:t>
            </a:r>
          </a:p>
          <a:p>
            <a:r>
              <a:rPr lang="en-AU" sz="1200" b="1" dirty="0"/>
              <a:t>REGULARLY CLEAN UP YOUR REFRIGERATOR, FREEZER AND PANTRY; </a:t>
            </a:r>
          </a:p>
          <a:p>
            <a:pPr marL="0" indent="0">
              <a:buNone/>
            </a:pPr>
            <a:r>
              <a:rPr lang="en-AU" sz="1200" b="1" dirty="0"/>
              <a:t>       THROW AWAY EXPIRED ITEMS &amp; REFILL WITH FABULOUS REAL FOOD!</a:t>
            </a:r>
          </a:p>
          <a:p>
            <a:r>
              <a:rPr lang="en-AU" sz="1200" b="1" dirty="0"/>
              <a:t>OUR FRIENDLY VEGETARIANS OR VEGANS NEED TO BE MINDFUL OF THEIR  IRON &amp;      B-12 INTAKE</a:t>
            </a:r>
          </a:p>
          <a:p>
            <a:r>
              <a:rPr lang="en-AU" sz="1200" b="1" dirty="0"/>
              <a:t>OCCASIONALLY, ENJOY A TREAT </a:t>
            </a:r>
          </a:p>
          <a:p>
            <a:r>
              <a:rPr lang="en-AU" sz="1200" b="1" dirty="0"/>
              <a:t>FRESH FOOD IS BEST…YOU ARE WORTH IT </a:t>
            </a:r>
            <a:r>
              <a:rPr lang="en-AU" sz="1200" b="1" dirty="0">
                <a:sym typeface="Wingdings" panose="05000000000000000000" pitchFamily="2" charset="2"/>
              </a:rPr>
              <a:t></a:t>
            </a:r>
          </a:p>
          <a:p>
            <a:endParaRPr lang="en-AU" sz="1200" b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AU" sz="1200" b="1" dirty="0"/>
              <a:t>“EAT FOOD, MOSTLY PLANTS, NOT TOO MUCH”</a:t>
            </a:r>
          </a:p>
          <a:p>
            <a:pPr marL="457200" lvl="1" indent="0" algn="ctr">
              <a:buNone/>
            </a:pPr>
            <a:r>
              <a:rPr lang="en-AU" sz="1200" b="1" dirty="0"/>
              <a:t> (In </a:t>
            </a:r>
            <a:r>
              <a:rPr lang="en-AU" sz="1200" b="1" dirty="0" err="1"/>
              <a:t>Defense</a:t>
            </a:r>
            <a:r>
              <a:rPr lang="en-AU" sz="1200" b="1" dirty="0"/>
              <a:t> of Food by Michael Pollan)</a:t>
            </a:r>
          </a:p>
          <a:p>
            <a:endParaRPr lang="en-AU" sz="1200" b="1" dirty="0"/>
          </a:p>
          <a:p>
            <a:r>
              <a:rPr lang="en-AU" sz="1200" b="1" dirty="0"/>
              <a:t>PLEASE SHARE ONE OF YOUR NUTRITION TIPS OR DISCOVERIES</a:t>
            </a:r>
          </a:p>
          <a:p>
            <a:pPr marL="0" indent="0">
              <a:buNone/>
            </a:pPr>
            <a:r>
              <a:rPr lang="en-AU" sz="1200" b="1" dirty="0"/>
              <a:t>	&amp; SHARE ONE OF YOUR FAVORITE RECIPES        </a:t>
            </a:r>
          </a:p>
          <a:p>
            <a:pPr marL="0" indent="0" algn="ctr">
              <a:buNone/>
            </a:pPr>
            <a:r>
              <a:rPr lang="en-AU" sz="1200" b="1" dirty="0"/>
              <a:t> BONNE APPETIT MES AMIS!                                                               </a:t>
            </a:r>
          </a:p>
          <a:p>
            <a:pPr marL="0" indent="0">
              <a:buNone/>
            </a:pPr>
            <a:r>
              <a:rPr lang="en-AU" sz="1200" b="1" dirty="0"/>
              <a:t> </a:t>
            </a:r>
          </a:p>
          <a:p>
            <a:endParaRPr lang="en-AU" sz="800" dirty="0"/>
          </a:p>
          <a:p>
            <a:endParaRPr lang="en-AU" sz="800" dirty="0"/>
          </a:p>
        </p:txBody>
      </p:sp>
      <p:pic>
        <p:nvPicPr>
          <p:cNvPr id="17" name="Picture 4" descr="Vegetables on display at a market">
            <a:extLst>
              <a:ext uri="{FF2B5EF4-FFF2-40B4-BE49-F238E27FC236}">
                <a16:creationId xmlns:a16="http://schemas.microsoft.com/office/drawing/2014/main" id="{291C67B1-7B77-4836-9994-4896274A2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65" r="13901" b="-1"/>
          <a:stretch/>
        </p:blipFill>
        <p:spPr>
          <a:xfrm>
            <a:off x="20" y="10"/>
            <a:ext cx="4899151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585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3A110-9A3E-48A8-8BE7-1B8CDC73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AU" sz="4000">
                <a:solidFill>
                  <a:srgbClr val="FFFFFF"/>
                </a:solidFill>
              </a:rPr>
              <a:t>WHY IS NUTRITION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BEB65-750D-4E38-9FF5-994440D8B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5" y="2490436"/>
            <a:ext cx="9269616" cy="3567173"/>
          </a:xfrm>
        </p:spPr>
        <p:txBody>
          <a:bodyPr anchor="ctr">
            <a:normAutofit lnSpcReduction="10000"/>
          </a:bodyPr>
          <a:lstStyle/>
          <a:p>
            <a:r>
              <a:rPr lang="en-AU" sz="1300" b="1" dirty="0"/>
              <a:t>MAINTAIN AND/OR IMPROVE OUR HEALTH THROUGH ALL STAGES OF LIFE</a:t>
            </a:r>
          </a:p>
          <a:p>
            <a:r>
              <a:rPr lang="en-AU" sz="1300" b="1" dirty="0"/>
              <a:t>REDUCE RISK OF DISEASE (Heart Disease, Type 2 Diabetes &amp; some Cancers)</a:t>
            </a:r>
          </a:p>
          <a:p>
            <a:r>
              <a:rPr lang="en-AU" sz="1300" b="1" dirty="0"/>
              <a:t>FEEL GOOD, FEEL ENERGIZED…FEEL LESS SLEEPY AFTER A MEAL!</a:t>
            </a:r>
          </a:p>
          <a:p>
            <a:r>
              <a:rPr lang="en-AU" sz="1300" b="1" dirty="0"/>
              <a:t>NICER SKIN, HAIR,…NICER YOU</a:t>
            </a:r>
          </a:p>
          <a:p>
            <a:r>
              <a:rPr lang="en-AU" sz="1300" b="1" dirty="0"/>
              <a:t>MAXIMISE PERFORMANCE &amp; IMPROVE MOOD AT HOME, AT WORK, DURING CHOSEN PHYSICAL ACTIVITIES  </a:t>
            </a:r>
          </a:p>
          <a:p>
            <a:pPr marL="0" indent="0">
              <a:buNone/>
            </a:pPr>
            <a:r>
              <a:rPr lang="en-AU" sz="1300" b="1" dirty="0"/>
              <a:t>      &amp; SOCIAL INTERACTIONS</a:t>
            </a:r>
          </a:p>
          <a:p>
            <a:r>
              <a:rPr lang="en-AU" sz="1300" b="1" dirty="0"/>
              <a:t>TEACH LOVED ONES BY EXAMPLE AND BY SHARING THE PLEASURE OF GREAT FOOD</a:t>
            </a:r>
          </a:p>
          <a:p>
            <a:r>
              <a:rPr lang="en-AU" sz="1300" b="1" dirty="0"/>
              <a:t>INVEST IN YOUR FUTURE TO LIVE YOUR BEST LIFE</a:t>
            </a:r>
          </a:p>
          <a:p>
            <a:endParaRPr lang="en-AU" sz="1300" b="1" dirty="0"/>
          </a:p>
          <a:p>
            <a:pPr marL="0" indent="0" algn="ctr">
              <a:buNone/>
            </a:pPr>
            <a:r>
              <a:rPr lang="en-AU" sz="1300" b="1" dirty="0"/>
              <a:t>“THE WHITER THE BREAD, THE SOONER YOU’LL BE DEAD” (anonymous grandmother)</a:t>
            </a:r>
          </a:p>
          <a:p>
            <a:pPr marL="0" indent="0" algn="ctr">
              <a:buNone/>
            </a:pPr>
            <a:r>
              <a:rPr lang="en-AU" sz="1300" b="1" dirty="0"/>
              <a:t>&amp;</a:t>
            </a:r>
          </a:p>
          <a:p>
            <a:pPr marL="0" indent="0" algn="ctr">
              <a:buNone/>
            </a:pPr>
            <a:r>
              <a:rPr lang="en-AU" sz="1300" b="1" dirty="0"/>
              <a:t>“DON’T EAT ANYTHING YOUR GREAT GRANDMOTHER WOULDN’T RECOGNISE AS FOOD” (same anonymous grandmother)</a:t>
            </a:r>
          </a:p>
        </p:txBody>
      </p:sp>
    </p:spTree>
    <p:extLst>
      <p:ext uri="{BB962C8B-B14F-4D97-AF65-F5344CB8AC3E}">
        <p14:creationId xmlns:p14="http://schemas.microsoft.com/office/powerpoint/2010/main" val="226402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702B6-AF8B-4DB5-ABE7-04A459D66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3" y="1153572"/>
            <a:ext cx="3202309" cy="4461163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WHAT CAN WE DO?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DE2FA-2399-4917-9B09-20AE63C25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234" y="733231"/>
            <a:ext cx="6230949" cy="5301843"/>
          </a:xfrm>
        </p:spPr>
        <p:txBody>
          <a:bodyPr anchor="ctr">
            <a:normAutofit/>
          </a:bodyPr>
          <a:lstStyle/>
          <a:p>
            <a:r>
              <a:rPr lang="en-AU" sz="1300" b="1" dirty="0"/>
              <a:t>EDUCATE OURSELVES USING RELIABLE SOURCES</a:t>
            </a:r>
          </a:p>
          <a:p>
            <a:endParaRPr lang="en-AU" sz="1300" b="1" dirty="0"/>
          </a:p>
          <a:p>
            <a:r>
              <a:rPr lang="en-AU" sz="1300" b="1" dirty="0"/>
              <a:t>CONSIDER THE FOLLOWING: AGE, BUDGET, LIFESTYLE &amp; ACTIVITIES, </a:t>
            </a:r>
          </a:p>
          <a:p>
            <a:pPr marL="0" indent="0">
              <a:buNone/>
            </a:pPr>
            <a:r>
              <a:rPr lang="en-AU" sz="1300" b="1" dirty="0"/>
              <a:t>      HEALTH CONDITIONS </a:t>
            </a:r>
          </a:p>
          <a:p>
            <a:pPr marL="0" indent="0">
              <a:buNone/>
            </a:pPr>
            <a:endParaRPr lang="en-AU" sz="1300" b="1" dirty="0"/>
          </a:p>
          <a:p>
            <a:r>
              <a:rPr lang="en-AU" sz="1300" b="1" dirty="0"/>
              <a:t>DETERMINE OUR HEALTHY WEIGHT</a:t>
            </a:r>
          </a:p>
          <a:p>
            <a:endParaRPr lang="en-AU" sz="1300" b="1" dirty="0"/>
          </a:p>
          <a:p>
            <a:r>
              <a:rPr lang="en-AU" sz="1300" b="1" dirty="0"/>
              <a:t>LISTEN TO YOUR BODY’S SIGNALS </a:t>
            </a:r>
          </a:p>
          <a:p>
            <a:endParaRPr lang="en-AU" sz="1300" dirty="0"/>
          </a:p>
          <a:p>
            <a:r>
              <a:rPr lang="en-AU" sz="1300" b="1" dirty="0"/>
              <a:t>SEEK EXPERT HELP WHEN NEEDED</a:t>
            </a:r>
          </a:p>
          <a:p>
            <a:endParaRPr lang="en-AU" sz="1300" b="1" dirty="0"/>
          </a:p>
          <a:p>
            <a:r>
              <a:rPr lang="en-AU" sz="1300" b="1" dirty="0"/>
              <a:t>GET ORGANISED FOR SUCCESS</a:t>
            </a:r>
          </a:p>
          <a:p>
            <a:pPr marL="0" indent="0">
              <a:buNone/>
            </a:pPr>
            <a:r>
              <a:rPr lang="en-AU" sz="1300" b="1" dirty="0"/>
              <a:t>	</a:t>
            </a:r>
            <a:endParaRPr lang="en-AU" sz="13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AU" sz="1300" b="1" dirty="0">
                <a:sym typeface="Wingdings" panose="05000000000000000000" pitchFamily="2" charset="2"/>
              </a:rPr>
              <a:t> </a:t>
            </a:r>
            <a:r>
              <a:rPr lang="en-AU" sz="1800" b="1" dirty="0">
                <a:sym typeface="Wingdings" panose="05000000000000000000" pitchFamily="2" charset="2"/>
              </a:rPr>
              <a:t>“All we need to do is seek diet advice from dietitians, not unqualified wellness gurus, and not people with nice teeth, very tight abdomens and six packs”. Dr Karl</a:t>
            </a:r>
            <a:endParaRPr lang="en-AU" sz="1800" b="1" dirty="0"/>
          </a:p>
          <a:p>
            <a:endParaRPr lang="en-AU" sz="1300" dirty="0"/>
          </a:p>
        </p:txBody>
      </p:sp>
    </p:spTree>
    <p:extLst>
      <p:ext uri="{BB962C8B-B14F-4D97-AF65-F5344CB8AC3E}">
        <p14:creationId xmlns:p14="http://schemas.microsoft.com/office/powerpoint/2010/main" val="19808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949B21-D71A-4CA1-BBFD-60F2DD1E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HOW TO SUCCEED?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8967979-97FD-4B70-8D37-9170B4BE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203817" cy="4616849"/>
          </a:xfrm>
        </p:spPr>
        <p:txBody>
          <a:bodyPr anchor="ctr">
            <a:normAutofit/>
          </a:bodyPr>
          <a:lstStyle/>
          <a:p>
            <a:r>
              <a:rPr lang="en-AU" sz="1500" b="1" dirty="0"/>
              <a:t>AT HOME, FOLLOW YOUR PLAN  </a:t>
            </a:r>
          </a:p>
          <a:p>
            <a:r>
              <a:rPr lang="en-AU" sz="1500" b="1" dirty="0"/>
              <a:t>WHEN EATING AT FRIENDS/FAMILY’S HOME, OFFER TO BRING A DISH</a:t>
            </a:r>
          </a:p>
          <a:p>
            <a:r>
              <a:rPr lang="en-AU" sz="1500" b="1" dirty="0"/>
              <a:t>WHEN EATING OUT, HAVE A LOOK AT THE MENU IN ADVANCE </a:t>
            </a:r>
          </a:p>
          <a:p>
            <a:r>
              <a:rPr lang="en-AU" sz="1500" b="1" dirty="0"/>
              <a:t>EAT BEFORE YOU GET TOO HUNGRY</a:t>
            </a:r>
          </a:p>
          <a:p>
            <a:r>
              <a:rPr lang="en-AU" sz="1500" b="1" dirty="0"/>
              <a:t>EAT BASED ON YOUR LONG-TERM VISON </a:t>
            </a:r>
          </a:p>
          <a:p>
            <a:pPr marL="0" indent="0">
              <a:buNone/>
            </a:pPr>
            <a:r>
              <a:rPr lang="en-AU" sz="1500" b="1" dirty="0"/>
              <a:t> 	&amp; NOT BASED ON YOUR SHORT-TERM VISION</a:t>
            </a:r>
          </a:p>
          <a:p>
            <a:r>
              <a:rPr lang="en-AU" sz="1500" b="1" dirty="0"/>
              <a:t>REMEMBER TO BUY/EAT FOOD … NOT NOT-FOOD!!!</a:t>
            </a:r>
          </a:p>
          <a:p>
            <a:endParaRPr lang="en-AU" sz="1500" b="1" dirty="0"/>
          </a:p>
          <a:p>
            <a:endParaRPr lang="en-AU" sz="1500" b="1" dirty="0"/>
          </a:p>
          <a:p>
            <a:pPr marL="0" indent="0" algn="ctr">
              <a:buNone/>
            </a:pPr>
            <a:r>
              <a:rPr lang="en-AU" sz="1500" b="1" dirty="0"/>
              <a:t>“DON’T GET YOUR FUEL FROM THE SAME PLACE YOUR CAR DOES”</a:t>
            </a:r>
          </a:p>
          <a:p>
            <a:pPr marL="0" indent="0">
              <a:buNone/>
            </a:pPr>
            <a:r>
              <a:rPr lang="en-AU" sz="1500" b="1" dirty="0"/>
              <a:t>                                                       &amp;</a:t>
            </a:r>
          </a:p>
          <a:p>
            <a:pPr marL="0" indent="0" algn="ctr">
              <a:buNone/>
            </a:pPr>
            <a:r>
              <a:rPr lang="en-AU" sz="1500" b="1" dirty="0"/>
              <a:t>“AVOID THE EDIBLE FOOD LIKE SUBSTANCES” (Michael Pollan)</a:t>
            </a:r>
          </a:p>
          <a:p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16926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45E7-89EE-4F6E-A066-99C3FCCF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729842"/>
            <a:ext cx="6049315" cy="1216399"/>
          </a:xfrm>
        </p:spPr>
        <p:txBody>
          <a:bodyPr anchor="b">
            <a:normAutofit/>
          </a:bodyPr>
          <a:lstStyle/>
          <a:p>
            <a:pPr algn="ctr"/>
            <a:r>
              <a:rPr lang="en-AU" sz="4100" dirty="0"/>
              <a:t> </a:t>
            </a:r>
            <a:r>
              <a:rPr lang="en-AU" sz="4100" b="1" dirty="0"/>
              <a:t>NUTRITION AUSTRALIA</a:t>
            </a:r>
            <a:br>
              <a:rPr lang="en-AU" sz="4100" b="1" dirty="0"/>
            </a:br>
            <a:r>
              <a:rPr lang="en-AU" sz="1800" b="1" dirty="0"/>
              <a:t>CHECK OUT WEBSITE FOR GREAT TIPS &amp; RECIPES</a:t>
            </a:r>
            <a:endParaRPr lang="en-AU" sz="4100" b="1" dirty="0"/>
          </a:p>
        </p:txBody>
      </p:sp>
      <p:sp>
        <p:nvSpPr>
          <p:cNvPr id="48" name="Content Placeholder 7">
            <a:extLst>
              <a:ext uri="{FF2B5EF4-FFF2-40B4-BE49-F238E27FC236}">
                <a16:creationId xmlns:a16="http://schemas.microsoft.com/office/drawing/2014/main" id="{1A600271-0864-4E04-8649-C7EDD7E1B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556" y="2438400"/>
            <a:ext cx="6409190" cy="3785419"/>
          </a:xfrm>
        </p:spPr>
        <p:txBody>
          <a:bodyPr>
            <a:normAutofit fontScale="25000" lnSpcReduction="20000"/>
          </a:bodyPr>
          <a:lstStyle/>
          <a:p>
            <a:endParaRPr lang="en-US" sz="800" dirty="0"/>
          </a:p>
          <a:p>
            <a:r>
              <a:rPr lang="en-US" sz="8000" b="1" u="sng" dirty="0"/>
              <a:t>Top Layer-Healthy Fats</a:t>
            </a:r>
            <a:r>
              <a:rPr lang="en-US" sz="8000" b="1" dirty="0"/>
              <a:t>: Extra virgin olive oil, </a:t>
            </a:r>
          </a:p>
          <a:p>
            <a:pPr marL="0" indent="0">
              <a:buNone/>
            </a:pPr>
            <a:r>
              <a:rPr lang="en-US" sz="8000" b="1" dirty="0"/>
              <a:t>			Nut &amp; Seed oils</a:t>
            </a:r>
          </a:p>
          <a:p>
            <a:pPr marL="0" indent="0">
              <a:buNone/>
            </a:pPr>
            <a:endParaRPr lang="en-US" sz="8000" b="1" dirty="0"/>
          </a:p>
          <a:p>
            <a:r>
              <a:rPr lang="en-US" sz="8000" b="1" u="sng" dirty="0"/>
              <a:t>Middle Layer</a:t>
            </a:r>
            <a:r>
              <a:rPr lang="en-US" sz="8000" b="1" dirty="0"/>
              <a:t>: Dairy &amp; Non-Dairy alternatives </a:t>
            </a:r>
          </a:p>
          <a:p>
            <a:pPr marL="0" indent="0">
              <a:buNone/>
            </a:pPr>
            <a:r>
              <a:rPr lang="en-US" sz="8000" b="1" dirty="0"/>
              <a:t>+ Lean Meat, Poultry, Fish, Eggs, Nuts, Seeds, Legumes		</a:t>
            </a:r>
          </a:p>
          <a:p>
            <a:r>
              <a:rPr lang="en-US" sz="8000" b="1" u="sng" dirty="0"/>
              <a:t>Bottom Layer :  </a:t>
            </a:r>
            <a:r>
              <a:rPr lang="en-US" sz="8000" b="1" dirty="0"/>
              <a:t>70% of what we eat</a:t>
            </a:r>
          </a:p>
          <a:p>
            <a:pPr lvl="1"/>
            <a:r>
              <a:rPr lang="en-US" sz="8000" b="1" dirty="0"/>
              <a:t>Vegetable &amp; Legumes- 5 serves each day</a:t>
            </a:r>
            <a:endParaRPr lang="en-US" sz="8000" b="1" u="sng" dirty="0"/>
          </a:p>
          <a:p>
            <a:pPr lvl="1"/>
            <a:r>
              <a:rPr lang="en-US" sz="8000" b="1" dirty="0"/>
              <a:t>Fruits-2 serves each day</a:t>
            </a:r>
          </a:p>
          <a:p>
            <a:pPr lvl="1"/>
            <a:r>
              <a:rPr lang="en-US" sz="8000" b="1" dirty="0"/>
              <a:t>Grains-mostly wholegrains (brown rice, oats, barley, quinoa, …)</a:t>
            </a:r>
          </a:p>
          <a:p>
            <a:pPr marL="0" indent="0" algn="ctr">
              <a:buNone/>
            </a:pPr>
            <a:r>
              <a:rPr lang="en-US" sz="8000" b="1" dirty="0"/>
              <a:t>*Limit Salt &amp; added Sugar*Have fun with Herbs &amp; Spices*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62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800" dirty="0"/>
              <a:t> 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0B558D1A-5A0A-4C44-AD60-A117E04360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4403"/>
          <a:stretch/>
        </p:blipFill>
        <p:spPr bwMode="auto">
          <a:xfrm>
            <a:off x="21" y="10"/>
            <a:ext cx="4303532" cy="685799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90351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35E66-7ACB-464A-9D3C-0E0713AC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1600" b="1" i="0" dirty="0">
                <a:solidFill>
                  <a:srgbClr val="000000"/>
                </a:solidFill>
                <a:effectLst/>
                <a:latin typeface="Raleway" panose="020B0604020202020204" pitchFamily="2" charset="0"/>
              </a:rPr>
            </a:br>
            <a:r>
              <a:rPr lang="en-US" sz="1600" b="1" i="0" dirty="0">
                <a:solidFill>
                  <a:srgbClr val="000000"/>
                </a:solidFill>
                <a:effectLst/>
                <a:latin typeface="Raleway" panose="020B0604020202020204" pitchFamily="2" charset="0"/>
              </a:rPr>
              <a:t>VEGETABLES 40%   GRAINS 30%   FRUITS 10%   PROTEINS 20%   DAIRY-SMALL AMOUNT</a:t>
            </a:r>
            <a:endParaRPr lang="en-AU" sz="1600" b="1" dirty="0"/>
          </a:p>
        </p:txBody>
      </p:sp>
      <p:pic>
        <p:nvPicPr>
          <p:cNvPr id="1026" name="Picture 2" descr="MyPlate icon">
            <a:extLst>
              <a:ext uri="{FF2B5EF4-FFF2-40B4-BE49-F238E27FC236}">
                <a16:creationId xmlns:a16="http://schemas.microsoft.com/office/drawing/2014/main" id="{442DD3F7-EBCD-4312-8773-5C2DC6A20F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68" y="1623831"/>
            <a:ext cx="6300132" cy="46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2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0E562-E533-40F1-A0C2-12C90D61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AU" b="1" dirty="0"/>
              <a:t>NUTRITION  &amp;</a:t>
            </a:r>
            <a:br>
              <a:rPr lang="en-AU" b="1" dirty="0"/>
            </a:br>
            <a:r>
              <a:rPr lang="en-AU" b="1" dirty="0"/>
              <a:t>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ECBB3-037A-4308-A118-28F15580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strike="noStrike" cap="none" normalizeH="0" baseline="0" dirty="0">
                <a:ln>
                  <a:noFill/>
                </a:ln>
                <a:effectLst/>
                <a:latin typeface="inherit"/>
              </a:rPr>
              <a:t>1. Protein</a:t>
            </a:r>
            <a:endParaRPr kumimoji="0" lang="en-US" altLang="en-US" sz="1600" b="1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strike="noStrike" cap="none" normalizeH="0" baseline="0" dirty="0">
                <a:ln>
                  <a:noFill/>
                </a:ln>
                <a:effectLst/>
                <a:latin typeface="inherit"/>
              </a:rPr>
              <a:t>2. B vitamins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strike="noStrike" cap="none" normalizeH="0" baseline="0" dirty="0">
                <a:ln>
                  <a:noFill/>
                </a:ln>
                <a:effectLst/>
                <a:latin typeface="inherit"/>
              </a:rPr>
              <a:t>3. Healthy fats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strike="noStrike" cap="none" normalizeH="0" baseline="0" dirty="0">
                <a:ln>
                  <a:noFill/>
                </a:ln>
                <a:effectLst/>
                <a:latin typeface="inherit"/>
              </a:rPr>
              <a:t>4. Your gut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strike="noStrike" cap="none" normalizeH="0" baseline="0" dirty="0">
                <a:ln>
                  <a:noFill/>
                </a:ln>
                <a:effectLst/>
                <a:latin typeface="inherit"/>
              </a:rPr>
              <a:t>5. Sugar</a:t>
            </a:r>
            <a:endParaRPr kumimoji="0" lang="en-US" altLang="en-US" sz="1600" b="1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strike="noStrike" cap="none" normalizeH="0" baseline="0" dirty="0">
                <a:ln>
                  <a:noFill/>
                </a:ln>
                <a:effectLst/>
                <a:latin typeface="inherit"/>
              </a:rPr>
              <a:t>6. Hormones</a:t>
            </a:r>
            <a:endParaRPr kumimoji="0" lang="en-US" altLang="en-US" sz="1600" b="1" i="0" strike="noStrike" cap="none" normalizeH="0" baseline="0" dirty="0">
              <a:ln>
                <a:noFill/>
              </a:ln>
              <a:effectLst/>
              <a:latin typeface="var(--ricos-custom-p-font-family, unset)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strike="noStrike" cap="none" normalizeH="0" baseline="0" dirty="0">
                <a:ln>
                  <a:noFill/>
                </a:ln>
                <a:effectLst/>
                <a:latin typeface="inherit"/>
              </a:rPr>
              <a:t>7. Weight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effectLst/>
              <a:latin typeface="inherit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b="1" i="0" dirty="0">
                <a:effectLst/>
                <a:latin typeface="var(--ricos-custom-p-font-family, unset)"/>
              </a:rPr>
              <a:t>*Omega 3 Fatty acids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effectLst/>
              <a:latin typeface="inherit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var(--ricos-custom-p-font-family, unset)"/>
              </a:rPr>
              <a:t>P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var(--ricos-custom-p-font-family, unset)"/>
              </a:rPr>
              <a:t>ut simply: some foods inflame the brain that is already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var(--ricos-custom-p-font-family, unset)"/>
              </a:rPr>
              <a:t>inflamed by stress.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var(--ricos-custom-p-font-family, unset)"/>
              </a:rPr>
              <a:t>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var(--ricos-custom-p-font-family, unset)"/>
              </a:rPr>
              <a:t>ncrease veggies &amp; fiber; buy organic when you can; cut down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var(--ricos-custom-p-font-family, unset)"/>
              </a:rPr>
              <a:t>processed food</a:t>
            </a:r>
            <a:r>
              <a:rPr lang="en-US" altLang="en-US" sz="1600" b="1" dirty="0">
                <a:latin typeface="var(--ricos-custom-p-font-family, unset)"/>
              </a:rPr>
              <a:t>;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var(--ricos-custom-p-font-family, unset)"/>
              </a:rPr>
              <a:t>decrease meat, dairy, sugar &amp;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var(--ricos-custom-p-font-family, unset)"/>
              </a:rPr>
              <a:t>gluten</a:t>
            </a:r>
            <a:r>
              <a:rPr lang="en-US" altLang="en-US" sz="1600" b="1" dirty="0">
                <a:latin typeface="var(--ricos-custom-p-font-family, unset)"/>
              </a:rPr>
              <a:t>;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var(--ricos-custom-p-font-family, unset)"/>
              </a:rPr>
              <a:t> white rice and bread (these are addictive), avoid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var(--ricos-custom-p-font-family, unset)"/>
              </a:rPr>
              <a:t>Genetically Modified (GM) Foods</a:t>
            </a:r>
            <a:r>
              <a:rPr lang="en-US" altLang="en-US" sz="1600" b="1" dirty="0">
                <a:latin typeface="var(--ricos-custom-p-font-family, unset)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var(--ricos-custom-p-font-family, unset)"/>
              </a:rPr>
              <a:t>and read the labels.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C0BD9A40-2650-4646-B0EB-58771D32F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2" r="11971" b="-1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F87569D4-D306-4574-B35D-33B4663E2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0088" y="-2635909"/>
            <a:ext cx="304800" cy="3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61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31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3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947EAB-F7E9-4B1A-9531-3611A1E48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AU" sz="2400" b="1" dirty="0">
                <a:solidFill>
                  <a:srgbClr val="FFFFFF"/>
                </a:solidFill>
                <a:latin typeface="+mn-lt"/>
              </a:rPr>
              <a:t>PERSONAL HABITS-LET’S WORK IT OUT</a:t>
            </a:r>
            <a:br>
              <a:rPr lang="en-AU" sz="2400" b="1" dirty="0">
                <a:solidFill>
                  <a:srgbClr val="FFFFFF"/>
                </a:solidFill>
              </a:rPr>
            </a:br>
            <a:r>
              <a:rPr lang="en-AU" sz="2400" b="1" dirty="0">
                <a:solidFill>
                  <a:srgbClr val="FFFFFF"/>
                </a:solidFill>
                <a:latin typeface="+mn-lt"/>
              </a:rPr>
              <a:t>*IT’S WHAT WE DO 80% OF THE TIME THAT MAKES THE DIFFERENCE*</a:t>
            </a:r>
          </a:p>
        </p:txBody>
      </p:sp>
      <p:pic>
        <p:nvPicPr>
          <p:cNvPr id="21" name="Picture 20" descr="A digital balance scale using circles">
            <a:extLst>
              <a:ext uri="{FF2B5EF4-FFF2-40B4-BE49-F238E27FC236}">
                <a16:creationId xmlns:a16="http://schemas.microsoft.com/office/drawing/2014/main" id="{8F1A49B6-597C-4FC9-B5DD-FF92AD299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6" r="7749" b="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9ECCDA20-A718-42B9-884E-C6A1EFB18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668059"/>
              </p:ext>
            </p:extLst>
          </p:nvPr>
        </p:nvGraphicFramePr>
        <p:xfrm>
          <a:off x="1424904" y="2494450"/>
          <a:ext cx="4053545" cy="356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938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C001-37C5-4288-9218-0383FCF6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2072372"/>
          </a:xfrm>
        </p:spPr>
        <p:txBody>
          <a:bodyPr anchor="b">
            <a:noAutofit/>
          </a:bodyPr>
          <a:lstStyle/>
          <a:p>
            <a:pPr algn="ctr"/>
            <a:r>
              <a:rPr lang="en-AU" sz="2800" b="1" dirty="0">
                <a:sym typeface="Wingdings" panose="05000000000000000000" pitchFamily="2" charset="2"/>
              </a:rPr>
              <a:t></a:t>
            </a:r>
            <a:r>
              <a:rPr lang="en-AU" sz="2800" b="1" dirty="0"/>
              <a:t>GUT HEALTH</a:t>
            </a:r>
            <a:r>
              <a:rPr lang="en-AU" sz="2800" b="1" dirty="0">
                <a:sym typeface="Wingdings" panose="05000000000000000000" pitchFamily="2" charset="2"/>
              </a:rPr>
              <a:t></a:t>
            </a:r>
            <a:br>
              <a:rPr lang="en-AU" sz="2800" b="1" dirty="0"/>
            </a:br>
            <a:r>
              <a:rPr lang="en-AU" sz="2400" b="1" dirty="0"/>
              <a:t>Our gut microbiome is home to more than 100 trillion bacteria!</a:t>
            </a:r>
            <a:br>
              <a:rPr lang="en-AU" sz="2400" b="1" dirty="0"/>
            </a:br>
            <a:r>
              <a:rPr lang="en-AU" sz="2400" b="1" dirty="0"/>
              <a:t>On average 1200 different species of Bacteria in our gut…</a:t>
            </a:r>
            <a:br>
              <a:rPr lang="en-AU" sz="2400" b="1" dirty="0"/>
            </a:br>
            <a:r>
              <a:rPr lang="en-AU" sz="2400" b="1" dirty="0"/>
              <a:t>1600 would be better!!!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D3C3401-D481-4710-A36A-3C53C1DEB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/>
              <a:t>PREBIOTICS</a:t>
            </a:r>
          </a:p>
          <a:p>
            <a:pPr marL="0" indent="0" algn="ctr">
              <a:buNone/>
            </a:pPr>
            <a:r>
              <a:rPr lang="en-US" sz="1600" b="1" dirty="0"/>
              <a:t>PROBIOTICS</a:t>
            </a:r>
          </a:p>
          <a:p>
            <a:pPr marL="0" indent="0" algn="ctr">
              <a:buNone/>
            </a:pPr>
            <a:r>
              <a:rPr lang="en-US" sz="1600" b="1" dirty="0"/>
              <a:t>***HARMFUL TO YOUR GUT***</a:t>
            </a:r>
          </a:p>
          <a:p>
            <a:pPr marL="0" indent="0">
              <a:buNone/>
            </a:pPr>
            <a:r>
              <a:rPr lang="en-US" sz="1600" b="1" dirty="0"/>
              <a:t>	-ANTIBIOTICS OVERUSE, </a:t>
            </a:r>
          </a:p>
          <a:p>
            <a:pPr marL="0" indent="0">
              <a:buNone/>
            </a:pPr>
            <a:r>
              <a:rPr lang="en-US" sz="1600" b="1" dirty="0"/>
              <a:t>	-PROCESSED WESTERN DIET, </a:t>
            </a:r>
          </a:p>
          <a:p>
            <a:pPr marL="0" indent="0">
              <a:buNone/>
            </a:pPr>
            <a:r>
              <a:rPr lang="en-US" sz="1600" b="1" dirty="0"/>
              <a:t>	-STERILIZED HOMES 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800" b="1" dirty="0"/>
              <a:t>“The Good Gut” written by Justin &amp; Erica </a:t>
            </a:r>
            <a:r>
              <a:rPr lang="en-US" sz="1800" b="1" dirty="0" err="1"/>
              <a:t>Sonnenburg</a:t>
            </a:r>
            <a:endParaRPr lang="en-US" sz="1800" b="1" dirty="0"/>
          </a:p>
        </p:txBody>
      </p:sp>
      <p:pic>
        <p:nvPicPr>
          <p:cNvPr id="5" name="Content Placeholder 4" descr="A picture containing clothing, person&#10;&#10;Description automatically generated">
            <a:extLst>
              <a:ext uri="{FF2B5EF4-FFF2-40B4-BE49-F238E27FC236}">
                <a16:creationId xmlns:a16="http://schemas.microsoft.com/office/drawing/2014/main" id="{B8C45DB3-EE08-4230-9015-8C366413C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25" r="26004"/>
          <a:stretch/>
        </p:blipFill>
        <p:spPr>
          <a:xfrm>
            <a:off x="5310177" y="-18278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6EBBA9-1A1E-4D00-BF1A-E59E19E23200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AU" sz="700">
                <a:solidFill>
                  <a:srgbClr val="FFFFFF"/>
                </a:solidFill>
                <a:hlinkClick r:id="rId3" tooltip="https://nondon.net/health-wellness/remedies/how-to-keep-your-gut-in-the-best-condition-of-heal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AU" sz="700">
                <a:solidFill>
                  <a:srgbClr val="FFFFFF"/>
                </a:solidFill>
              </a:rPr>
              <a:t> by Unknown Author is licensed under </a:t>
            </a:r>
            <a:r>
              <a:rPr lang="en-AU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A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1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539</TotalTime>
  <Words>758</Words>
  <Application>Microsoft Macintosh PowerPoint</Application>
  <PresentationFormat>Widescreen</PresentationFormat>
  <Paragraphs>115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inherit</vt:lpstr>
      <vt:lpstr>Raleway</vt:lpstr>
      <vt:lpstr>var(--ricos-custom-p-font-family, unset)</vt:lpstr>
      <vt:lpstr>Office Theme</vt:lpstr>
      <vt:lpstr> NUTRITION  WORKSHOP </vt:lpstr>
      <vt:lpstr>WHY IS NUTRITION IMPORTANT?</vt:lpstr>
      <vt:lpstr>WHAT CAN WE DO?</vt:lpstr>
      <vt:lpstr>HOW TO SUCCEED?</vt:lpstr>
      <vt:lpstr> NUTRITION AUSTRALIA CHECK OUT WEBSITE FOR GREAT TIPS &amp; RECIPES</vt:lpstr>
      <vt:lpstr> VEGETABLES 40%   GRAINS 30%   FRUITS 10%   PROTEINS 20%   DAIRY-SMALL AMOUNT</vt:lpstr>
      <vt:lpstr>NUTRITION  &amp; MENTAL HEALTH</vt:lpstr>
      <vt:lpstr>PERSONAL HABITS-LET’S WORK IT OUT *IT’S WHAT WE DO 80% OF THE TIME THAT MAKES THE DIFFERENCE*</vt:lpstr>
      <vt:lpstr>GUT HEALTH Our gut microbiome is home to more than 100 trillion bacteria! On average 1200 different species of Bacteria in our gut… 1600 would be better!!!</vt:lpstr>
      <vt:lpstr>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Goodman</dc:creator>
  <cp:lastModifiedBy>Gary and Tricia Mason-Smith</cp:lastModifiedBy>
  <cp:revision>7</cp:revision>
  <cp:lastPrinted>2021-12-21T05:03:49Z</cp:lastPrinted>
  <dcterms:created xsi:type="dcterms:W3CDTF">2021-12-19T02:34:21Z</dcterms:created>
  <dcterms:modified xsi:type="dcterms:W3CDTF">2022-02-07T01:48:12Z</dcterms:modified>
</cp:coreProperties>
</file>