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1"/>
    <p:sldMasterId id="2147483674" r:id="rId2"/>
  </p:sldMasterIdLst>
  <p:notesMasterIdLst>
    <p:notesMasterId r:id="rId10"/>
  </p:notesMasterIdLst>
  <p:sldIdLst>
    <p:sldId id="256" r:id="rId3"/>
    <p:sldId id="258" r:id="rId4"/>
    <p:sldId id="261" r:id="rId5"/>
    <p:sldId id="262" r:id="rId6"/>
    <p:sldId id="259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248822-222A-4A3D-978B-593D9E61367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C0C7336-1718-43C2-A175-8156DF28810D}">
      <dgm:prSet/>
      <dgm:spPr/>
      <dgm:t>
        <a:bodyPr/>
        <a:lstStyle/>
        <a:p>
          <a:r>
            <a:rPr lang="en-US" b="1"/>
            <a:t>Traditional</a:t>
          </a:r>
          <a:endParaRPr lang="en-US"/>
        </a:p>
      </dgm:t>
    </dgm:pt>
    <dgm:pt modelId="{44F1FC77-9B20-4202-8951-ACC053BCAD08}" type="parTrans" cxnId="{ECFE60B3-1364-4FA0-8BF5-7011C172F9B7}">
      <dgm:prSet/>
      <dgm:spPr/>
      <dgm:t>
        <a:bodyPr/>
        <a:lstStyle/>
        <a:p>
          <a:endParaRPr lang="en-US"/>
        </a:p>
      </dgm:t>
    </dgm:pt>
    <dgm:pt modelId="{ED69E376-1E9C-4B56-873C-E8814EF98C36}" type="sibTrans" cxnId="{ECFE60B3-1364-4FA0-8BF5-7011C172F9B7}">
      <dgm:prSet/>
      <dgm:spPr/>
      <dgm:t>
        <a:bodyPr/>
        <a:lstStyle/>
        <a:p>
          <a:endParaRPr lang="en-US"/>
        </a:p>
      </dgm:t>
    </dgm:pt>
    <dgm:pt modelId="{21E192A7-8702-4BDF-9C98-6BB8F110FDBD}">
      <dgm:prSet/>
      <dgm:spPr/>
      <dgm:t>
        <a:bodyPr/>
        <a:lstStyle/>
        <a:p>
          <a:r>
            <a:rPr lang="en-US"/>
            <a:t>Chinese, Ayurveda, Arabic, </a:t>
          </a:r>
        </a:p>
      </dgm:t>
    </dgm:pt>
    <dgm:pt modelId="{EF21D9BE-3A0A-4886-9208-C9CFB4DA6693}" type="parTrans" cxnId="{C75D1836-2B2B-44A6-BE3B-8E4044037E70}">
      <dgm:prSet/>
      <dgm:spPr/>
      <dgm:t>
        <a:bodyPr/>
        <a:lstStyle/>
        <a:p>
          <a:endParaRPr lang="en-US"/>
        </a:p>
      </dgm:t>
    </dgm:pt>
    <dgm:pt modelId="{B918D85E-7D48-4D6D-938C-CDBA672B57AC}" type="sibTrans" cxnId="{C75D1836-2B2B-44A6-BE3B-8E4044037E70}">
      <dgm:prSet/>
      <dgm:spPr/>
      <dgm:t>
        <a:bodyPr/>
        <a:lstStyle/>
        <a:p>
          <a:endParaRPr lang="en-US"/>
        </a:p>
      </dgm:t>
    </dgm:pt>
    <dgm:pt modelId="{95C8CD0B-AB51-49D8-86C3-90E93671E509}">
      <dgm:prSet/>
      <dgm:spPr/>
      <dgm:t>
        <a:bodyPr/>
        <a:lstStyle/>
        <a:p>
          <a:r>
            <a:rPr lang="en-US" dirty="0"/>
            <a:t>Body as a whole</a:t>
          </a:r>
        </a:p>
      </dgm:t>
    </dgm:pt>
    <dgm:pt modelId="{E2408DC8-B6C7-4A57-9B28-9D8509B68317}" type="parTrans" cxnId="{F323529D-191E-4CA0-AE1F-8CD301470D27}">
      <dgm:prSet/>
      <dgm:spPr/>
      <dgm:t>
        <a:bodyPr/>
        <a:lstStyle/>
        <a:p>
          <a:endParaRPr lang="en-US"/>
        </a:p>
      </dgm:t>
    </dgm:pt>
    <dgm:pt modelId="{35EAB096-7B72-48A0-8F23-7E9153C9A6F8}" type="sibTrans" cxnId="{F323529D-191E-4CA0-AE1F-8CD301470D27}">
      <dgm:prSet/>
      <dgm:spPr/>
      <dgm:t>
        <a:bodyPr/>
        <a:lstStyle/>
        <a:p>
          <a:endParaRPr lang="en-US"/>
        </a:p>
      </dgm:t>
    </dgm:pt>
    <dgm:pt modelId="{7FF1B2E4-020F-4D8B-A4B5-C555359022EC}">
      <dgm:prSet/>
      <dgm:spPr/>
      <dgm:t>
        <a:bodyPr/>
        <a:lstStyle/>
        <a:p>
          <a:r>
            <a:rPr lang="en-US" b="1"/>
            <a:t>Modern</a:t>
          </a:r>
          <a:endParaRPr lang="en-US"/>
        </a:p>
      </dgm:t>
    </dgm:pt>
    <dgm:pt modelId="{F46F6FF5-3A82-41AA-937A-44CDA85AB457}" type="parTrans" cxnId="{5CC3D6A8-FAA2-4C46-853F-816BEAD56905}">
      <dgm:prSet/>
      <dgm:spPr/>
      <dgm:t>
        <a:bodyPr/>
        <a:lstStyle/>
        <a:p>
          <a:endParaRPr lang="en-US"/>
        </a:p>
      </dgm:t>
    </dgm:pt>
    <dgm:pt modelId="{3788E906-EAD6-4111-B868-36313150B74F}" type="sibTrans" cxnId="{5CC3D6A8-FAA2-4C46-853F-816BEAD56905}">
      <dgm:prSet/>
      <dgm:spPr/>
      <dgm:t>
        <a:bodyPr/>
        <a:lstStyle/>
        <a:p>
          <a:endParaRPr lang="en-US"/>
        </a:p>
      </dgm:t>
    </dgm:pt>
    <dgm:pt modelId="{2ABA7C35-D36E-430B-AF59-754E9C339C4C}">
      <dgm:prSet/>
      <dgm:spPr/>
      <dgm:t>
        <a:bodyPr/>
        <a:lstStyle/>
        <a:p>
          <a:r>
            <a:rPr lang="en-US" dirty="0"/>
            <a:t>Developed in 19th Century</a:t>
          </a:r>
        </a:p>
      </dgm:t>
    </dgm:pt>
    <dgm:pt modelId="{E52A1CA8-6FF6-44D0-863F-81BB4956B239}" type="parTrans" cxnId="{DEA0B939-F892-4C02-83FC-E9CF9B17BB8B}">
      <dgm:prSet/>
      <dgm:spPr/>
      <dgm:t>
        <a:bodyPr/>
        <a:lstStyle/>
        <a:p>
          <a:endParaRPr lang="en-US"/>
        </a:p>
      </dgm:t>
    </dgm:pt>
    <dgm:pt modelId="{926041C7-BE15-46F9-AB00-E9FCA68854DA}" type="sibTrans" cxnId="{DEA0B939-F892-4C02-83FC-E9CF9B17BB8B}">
      <dgm:prSet/>
      <dgm:spPr/>
      <dgm:t>
        <a:bodyPr/>
        <a:lstStyle/>
        <a:p>
          <a:endParaRPr lang="en-US"/>
        </a:p>
      </dgm:t>
    </dgm:pt>
    <dgm:pt modelId="{FA055F98-EDB0-4189-AE0C-25C94435459A}">
      <dgm:prSet/>
      <dgm:spPr/>
      <dgm:t>
        <a:bodyPr/>
        <a:lstStyle/>
        <a:p>
          <a:r>
            <a:rPr lang="en-US" dirty="0"/>
            <a:t>Logical, predictable, observable, validated</a:t>
          </a:r>
        </a:p>
      </dgm:t>
    </dgm:pt>
    <dgm:pt modelId="{BCFF5F6A-D1FF-428F-876F-BADE6865A0CA}" type="parTrans" cxnId="{7387B6D1-06CF-4588-8895-68C6ED83F587}">
      <dgm:prSet/>
      <dgm:spPr/>
      <dgm:t>
        <a:bodyPr/>
        <a:lstStyle/>
        <a:p>
          <a:endParaRPr lang="en-US"/>
        </a:p>
      </dgm:t>
    </dgm:pt>
    <dgm:pt modelId="{B1626B7C-1254-473F-A125-9124499C6B19}" type="sibTrans" cxnId="{7387B6D1-06CF-4588-8895-68C6ED83F587}">
      <dgm:prSet/>
      <dgm:spPr/>
      <dgm:t>
        <a:bodyPr/>
        <a:lstStyle/>
        <a:p>
          <a:endParaRPr lang="en-US"/>
        </a:p>
      </dgm:t>
    </dgm:pt>
    <dgm:pt modelId="{9E2CF363-B229-4944-9A25-E5DE166AF036}">
      <dgm:prSet/>
      <dgm:spPr/>
      <dgm:t>
        <a:bodyPr/>
        <a:lstStyle/>
        <a:p>
          <a:endParaRPr lang="en-US"/>
        </a:p>
      </dgm:t>
    </dgm:pt>
    <dgm:pt modelId="{2ABB4949-83AD-46A1-998E-A6886CA052AC}" type="parTrans" cxnId="{A6C1112A-F1E6-44DE-8D59-3AAD917520A9}">
      <dgm:prSet/>
      <dgm:spPr/>
      <dgm:t>
        <a:bodyPr/>
        <a:lstStyle/>
        <a:p>
          <a:endParaRPr lang="en-US"/>
        </a:p>
      </dgm:t>
    </dgm:pt>
    <dgm:pt modelId="{C9A666CE-0426-4E77-B9A0-480C6472C0E0}" type="sibTrans" cxnId="{A6C1112A-F1E6-44DE-8D59-3AAD917520A9}">
      <dgm:prSet/>
      <dgm:spPr/>
      <dgm:t>
        <a:bodyPr/>
        <a:lstStyle/>
        <a:p>
          <a:endParaRPr lang="en-US"/>
        </a:p>
      </dgm:t>
    </dgm:pt>
    <dgm:pt modelId="{9B7C6057-93E4-448B-A8A5-DF1BAACA751C}">
      <dgm:prSet/>
      <dgm:spPr/>
      <dgm:t>
        <a:bodyPr/>
        <a:lstStyle/>
        <a:p>
          <a:endParaRPr lang="en-US"/>
        </a:p>
      </dgm:t>
    </dgm:pt>
    <dgm:pt modelId="{F940F940-9E73-4685-86AA-20962F321549}" type="parTrans" cxnId="{71061257-6629-429C-9E5C-A6EA732ECCB8}">
      <dgm:prSet/>
      <dgm:spPr/>
      <dgm:t>
        <a:bodyPr/>
        <a:lstStyle/>
        <a:p>
          <a:endParaRPr lang="en-US"/>
        </a:p>
      </dgm:t>
    </dgm:pt>
    <dgm:pt modelId="{11D8A79C-5829-4365-9B34-FC8AA2EE87AF}" type="sibTrans" cxnId="{71061257-6629-429C-9E5C-A6EA732ECCB8}">
      <dgm:prSet/>
      <dgm:spPr/>
      <dgm:t>
        <a:bodyPr/>
        <a:lstStyle/>
        <a:p>
          <a:endParaRPr lang="en-US"/>
        </a:p>
      </dgm:t>
    </dgm:pt>
    <dgm:pt modelId="{231FE77A-5CDA-6B42-BF3D-10822AFA6195}">
      <dgm:prSet/>
      <dgm:spPr/>
      <dgm:t>
        <a:bodyPr/>
        <a:lstStyle/>
        <a:p>
          <a:r>
            <a:rPr lang="en-US" dirty="0"/>
            <a:t>Focus on Biological body</a:t>
          </a:r>
        </a:p>
      </dgm:t>
    </dgm:pt>
    <dgm:pt modelId="{AE7199CB-3614-6B4E-82AE-434EFA9C2E40}" type="parTrans" cxnId="{6E61A33F-79A5-CB4D-A791-6AED7E70F133}">
      <dgm:prSet/>
      <dgm:spPr/>
      <dgm:t>
        <a:bodyPr/>
        <a:lstStyle/>
        <a:p>
          <a:endParaRPr lang="en-GB"/>
        </a:p>
      </dgm:t>
    </dgm:pt>
    <dgm:pt modelId="{A2A4E4DD-ECE1-3544-A249-6F95A87CB26F}" type="sibTrans" cxnId="{6E61A33F-79A5-CB4D-A791-6AED7E70F133}">
      <dgm:prSet/>
      <dgm:spPr/>
      <dgm:t>
        <a:bodyPr/>
        <a:lstStyle/>
        <a:p>
          <a:endParaRPr lang="en-GB"/>
        </a:p>
      </dgm:t>
    </dgm:pt>
    <dgm:pt modelId="{CC33A55D-5A09-7F40-89D0-073348B97357}" type="pres">
      <dgm:prSet presAssocID="{DC248822-222A-4A3D-978B-593D9E613673}" presName="vert0" presStyleCnt="0">
        <dgm:presLayoutVars>
          <dgm:dir/>
          <dgm:animOne val="branch"/>
          <dgm:animLvl val="lvl"/>
        </dgm:presLayoutVars>
      </dgm:prSet>
      <dgm:spPr/>
    </dgm:pt>
    <dgm:pt modelId="{94B1A427-5445-1F43-835B-D3EBE00F6FB0}" type="pres">
      <dgm:prSet presAssocID="{7C0C7336-1718-43C2-A175-8156DF28810D}" presName="thickLine" presStyleLbl="alignNode1" presStyleIdx="0" presStyleCnt="9"/>
      <dgm:spPr/>
    </dgm:pt>
    <dgm:pt modelId="{8659D512-C7BE-0A42-BD05-9BB211910A41}" type="pres">
      <dgm:prSet presAssocID="{7C0C7336-1718-43C2-A175-8156DF28810D}" presName="horz1" presStyleCnt="0"/>
      <dgm:spPr/>
    </dgm:pt>
    <dgm:pt modelId="{149F968F-9BB3-514E-B25D-273AB2D19AFB}" type="pres">
      <dgm:prSet presAssocID="{7C0C7336-1718-43C2-A175-8156DF28810D}" presName="tx1" presStyleLbl="revTx" presStyleIdx="0" presStyleCnt="9"/>
      <dgm:spPr/>
    </dgm:pt>
    <dgm:pt modelId="{BE1AD65B-A6A4-984A-B172-5394F4CF91C6}" type="pres">
      <dgm:prSet presAssocID="{7C0C7336-1718-43C2-A175-8156DF28810D}" presName="vert1" presStyleCnt="0"/>
      <dgm:spPr/>
    </dgm:pt>
    <dgm:pt modelId="{8095DD27-B331-0B46-B9D1-C27D42242914}" type="pres">
      <dgm:prSet presAssocID="{21E192A7-8702-4BDF-9C98-6BB8F110FDBD}" presName="thickLine" presStyleLbl="alignNode1" presStyleIdx="1" presStyleCnt="9"/>
      <dgm:spPr/>
    </dgm:pt>
    <dgm:pt modelId="{BC96FFA5-5F8F-E94A-99F0-1393865BC937}" type="pres">
      <dgm:prSet presAssocID="{21E192A7-8702-4BDF-9C98-6BB8F110FDBD}" presName="horz1" presStyleCnt="0"/>
      <dgm:spPr/>
    </dgm:pt>
    <dgm:pt modelId="{87F18E91-FCFF-FF40-A5B2-0E63D489DE11}" type="pres">
      <dgm:prSet presAssocID="{21E192A7-8702-4BDF-9C98-6BB8F110FDBD}" presName="tx1" presStyleLbl="revTx" presStyleIdx="1" presStyleCnt="9"/>
      <dgm:spPr/>
    </dgm:pt>
    <dgm:pt modelId="{778A8E21-2668-EB4D-A0DE-6114EFB7FC21}" type="pres">
      <dgm:prSet presAssocID="{21E192A7-8702-4BDF-9C98-6BB8F110FDBD}" presName="vert1" presStyleCnt="0"/>
      <dgm:spPr/>
    </dgm:pt>
    <dgm:pt modelId="{43855CD4-F9E6-F64C-B60B-7279510D7339}" type="pres">
      <dgm:prSet presAssocID="{95C8CD0B-AB51-49D8-86C3-90E93671E509}" presName="thickLine" presStyleLbl="alignNode1" presStyleIdx="2" presStyleCnt="9"/>
      <dgm:spPr/>
    </dgm:pt>
    <dgm:pt modelId="{5384B78C-EC0D-054D-99B8-84197C61C73E}" type="pres">
      <dgm:prSet presAssocID="{95C8CD0B-AB51-49D8-86C3-90E93671E509}" presName="horz1" presStyleCnt="0"/>
      <dgm:spPr/>
    </dgm:pt>
    <dgm:pt modelId="{1214DF75-3A0D-2C48-85DC-95AE36DBC858}" type="pres">
      <dgm:prSet presAssocID="{95C8CD0B-AB51-49D8-86C3-90E93671E509}" presName="tx1" presStyleLbl="revTx" presStyleIdx="2" presStyleCnt="9"/>
      <dgm:spPr/>
    </dgm:pt>
    <dgm:pt modelId="{25D03418-6871-3A46-ADEC-11BE247BA9E2}" type="pres">
      <dgm:prSet presAssocID="{95C8CD0B-AB51-49D8-86C3-90E93671E509}" presName="vert1" presStyleCnt="0"/>
      <dgm:spPr/>
    </dgm:pt>
    <dgm:pt modelId="{15289E9E-1BD6-9245-95E5-82551904C771}" type="pres">
      <dgm:prSet presAssocID="{7FF1B2E4-020F-4D8B-A4B5-C555359022EC}" presName="thickLine" presStyleLbl="alignNode1" presStyleIdx="3" presStyleCnt="9"/>
      <dgm:spPr/>
    </dgm:pt>
    <dgm:pt modelId="{C0032734-1875-2F45-9A91-54C82CB3B3B6}" type="pres">
      <dgm:prSet presAssocID="{7FF1B2E4-020F-4D8B-A4B5-C555359022EC}" presName="horz1" presStyleCnt="0"/>
      <dgm:spPr/>
    </dgm:pt>
    <dgm:pt modelId="{BC00C645-07F7-4F4B-B8B6-22001BE3C3BC}" type="pres">
      <dgm:prSet presAssocID="{7FF1B2E4-020F-4D8B-A4B5-C555359022EC}" presName="tx1" presStyleLbl="revTx" presStyleIdx="3" presStyleCnt="9"/>
      <dgm:spPr/>
    </dgm:pt>
    <dgm:pt modelId="{2CCFC5B3-C882-6D4B-A084-68A360EFBBAE}" type="pres">
      <dgm:prSet presAssocID="{7FF1B2E4-020F-4D8B-A4B5-C555359022EC}" presName="vert1" presStyleCnt="0"/>
      <dgm:spPr/>
    </dgm:pt>
    <dgm:pt modelId="{2871DD00-0A9D-4442-B2D3-4CF1F431EB59}" type="pres">
      <dgm:prSet presAssocID="{2ABA7C35-D36E-430B-AF59-754E9C339C4C}" presName="thickLine" presStyleLbl="alignNode1" presStyleIdx="4" presStyleCnt="9"/>
      <dgm:spPr/>
    </dgm:pt>
    <dgm:pt modelId="{DFA5C078-E56E-924D-931E-8730E3720A1F}" type="pres">
      <dgm:prSet presAssocID="{2ABA7C35-D36E-430B-AF59-754E9C339C4C}" presName="horz1" presStyleCnt="0"/>
      <dgm:spPr/>
    </dgm:pt>
    <dgm:pt modelId="{29162634-8012-514F-AEE4-853F5C16BEF8}" type="pres">
      <dgm:prSet presAssocID="{2ABA7C35-D36E-430B-AF59-754E9C339C4C}" presName="tx1" presStyleLbl="revTx" presStyleIdx="4" presStyleCnt="9"/>
      <dgm:spPr/>
    </dgm:pt>
    <dgm:pt modelId="{1F64F0D5-C483-2D45-A224-7D42129490A4}" type="pres">
      <dgm:prSet presAssocID="{2ABA7C35-D36E-430B-AF59-754E9C339C4C}" presName="vert1" presStyleCnt="0"/>
      <dgm:spPr/>
    </dgm:pt>
    <dgm:pt modelId="{8C3C275B-55F1-B94B-BAE6-B4A5A6F25A63}" type="pres">
      <dgm:prSet presAssocID="{231FE77A-5CDA-6B42-BF3D-10822AFA6195}" presName="thickLine" presStyleLbl="alignNode1" presStyleIdx="5" presStyleCnt="9"/>
      <dgm:spPr/>
    </dgm:pt>
    <dgm:pt modelId="{95AB5935-FF0B-9641-91B5-915546A536AD}" type="pres">
      <dgm:prSet presAssocID="{231FE77A-5CDA-6B42-BF3D-10822AFA6195}" presName="horz1" presStyleCnt="0"/>
      <dgm:spPr/>
    </dgm:pt>
    <dgm:pt modelId="{46F5762D-7C5C-194F-B352-D68A4540889D}" type="pres">
      <dgm:prSet presAssocID="{231FE77A-5CDA-6B42-BF3D-10822AFA6195}" presName="tx1" presStyleLbl="revTx" presStyleIdx="5" presStyleCnt="9"/>
      <dgm:spPr/>
    </dgm:pt>
    <dgm:pt modelId="{81AE3CCA-D133-654C-9D67-394EE52C040D}" type="pres">
      <dgm:prSet presAssocID="{231FE77A-5CDA-6B42-BF3D-10822AFA6195}" presName="vert1" presStyleCnt="0"/>
      <dgm:spPr/>
    </dgm:pt>
    <dgm:pt modelId="{40A08E63-9060-F24E-9571-005F07BB1CDA}" type="pres">
      <dgm:prSet presAssocID="{FA055F98-EDB0-4189-AE0C-25C94435459A}" presName="thickLine" presStyleLbl="alignNode1" presStyleIdx="6" presStyleCnt="9"/>
      <dgm:spPr/>
    </dgm:pt>
    <dgm:pt modelId="{F5BC7AB3-7558-8644-AFEB-C6F4CD92987F}" type="pres">
      <dgm:prSet presAssocID="{FA055F98-EDB0-4189-AE0C-25C94435459A}" presName="horz1" presStyleCnt="0"/>
      <dgm:spPr/>
    </dgm:pt>
    <dgm:pt modelId="{2C4E882A-FD19-AA4B-9318-728966EE817D}" type="pres">
      <dgm:prSet presAssocID="{FA055F98-EDB0-4189-AE0C-25C94435459A}" presName="tx1" presStyleLbl="revTx" presStyleIdx="6" presStyleCnt="9"/>
      <dgm:spPr/>
    </dgm:pt>
    <dgm:pt modelId="{81C82160-40D8-AB47-95B0-18A2BA1ECAC2}" type="pres">
      <dgm:prSet presAssocID="{FA055F98-EDB0-4189-AE0C-25C94435459A}" presName="vert1" presStyleCnt="0"/>
      <dgm:spPr/>
    </dgm:pt>
    <dgm:pt modelId="{34B5477D-BF6B-454D-8D35-379FA6069ABF}" type="pres">
      <dgm:prSet presAssocID="{9E2CF363-B229-4944-9A25-E5DE166AF036}" presName="thickLine" presStyleLbl="alignNode1" presStyleIdx="7" presStyleCnt="9"/>
      <dgm:spPr/>
    </dgm:pt>
    <dgm:pt modelId="{0C86C0EB-BFE3-6149-9131-7AB945DEE6EB}" type="pres">
      <dgm:prSet presAssocID="{9E2CF363-B229-4944-9A25-E5DE166AF036}" presName="horz1" presStyleCnt="0"/>
      <dgm:spPr/>
    </dgm:pt>
    <dgm:pt modelId="{9AD065F7-9489-1744-ABD5-8CDDE3351AFC}" type="pres">
      <dgm:prSet presAssocID="{9E2CF363-B229-4944-9A25-E5DE166AF036}" presName="tx1" presStyleLbl="revTx" presStyleIdx="7" presStyleCnt="9"/>
      <dgm:spPr/>
    </dgm:pt>
    <dgm:pt modelId="{525E1D77-D931-714C-9D8D-3387E8BFBAA9}" type="pres">
      <dgm:prSet presAssocID="{9E2CF363-B229-4944-9A25-E5DE166AF036}" presName="vert1" presStyleCnt="0"/>
      <dgm:spPr/>
    </dgm:pt>
    <dgm:pt modelId="{1481F7C3-CFD4-0742-8DE9-93E108ADD274}" type="pres">
      <dgm:prSet presAssocID="{9B7C6057-93E4-448B-A8A5-DF1BAACA751C}" presName="thickLine" presStyleLbl="alignNode1" presStyleIdx="8" presStyleCnt="9"/>
      <dgm:spPr/>
    </dgm:pt>
    <dgm:pt modelId="{608F8E20-4B03-B942-94F1-108899D3DF32}" type="pres">
      <dgm:prSet presAssocID="{9B7C6057-93E4-448B-A8A5-DF1BAACA751C}" presName="horz1" presStyleCnt="0"/>
      <dgm:spPr/>
    </dgm:pt>
    <dgm:pt modelId="{DCC24448-7E45-3949-86E3-275DAD496342}" type="pres">
      <dgm:prSet presAssocID="{9B7C6057-93E4-448B-A8A5-DF1BAACA751C}" presName="tx1" presStyleLbl="revTx" presStyleIdx="8" presStyleCnt="9"/>
      <dgm:spPr/>
    </dgm:pt>
    <dgm:pt modelId="{B79D693A-2CAB-854F-9803-9260137D9F24}" type="pres">
      <dgm:prSet presAssocID="{9B7C6057-93E4-448B-A8A5-DF1BAACA751C}" presName="vert1" presStyleCnt="0"/>
      <dgm:spPr/>
    </dgm:pt>
  </dgm:ptLst>
  <dgm:cxnLst>
    <dgm:cxn modelId="{E7280A14-B295-9347-8EE9-EFAB5A1325C4}" type="presOf" srcId="{9E2CF363-B229-4944-9A25-E5DE166AF036}" destId="{9AD065F7-9489-1744-ABD5-8CDDE3351AFC}" srcOrd="0" destOrd="0" presId="urn:microsoft.com/office/officeart/2008/layout/LinedList"/>
    <dgm:cxn modelId="{E63B251E-D41B-284A-AB6B-603347A5B78E}" type="presOf" srcId="{7C0C7336-1718-43C2-A175-8156DF28810D}" destId="{149F968F-9BB3-514E-B25D-273AB2D19AFB}" srcOrd="0" destOrd="0" presId="urn:microsoft.com/office/officeart/2008/layout/LinedList"/>
    <dgm:cxn modelId="{A6C1112A-F1E6-44DE-8D59-3AAD917520A9}" srcId="{DC248822-222A-4A3D-978B-593D9E613673}" destId="{9E2CF363-B229-4944-9A25-E5DE166AF036}" srcOrd="7" destOrd="0" parTransId="{2ABB4949-83AD-46A1-998E-A6886CA052AC}" sibTransId="{C9A666CE-0426-4E77-B9A0-480C6472C0E0}"/>
    <dgm:cxn modelId="{C75D1836-2B2B-44A6-BE3B-8E4044037E70}" srcId="{DC248822-222A-4A3D-978B-593D9E613673}" destId="{21E192A7-8702-4BDF-9C98-6BB8F110FDBD}" srcOrd="1" destOrd="0" parTransId="{EF21D9BE-3A0A-4886-9208-C9CFB4DA6693}" sibTransId="{B918D85E-7D48-4D6D-938C-CDBA672B57AC}"/>
    <dgm:cxn modelId="{DEA0B939-F892-4C02-83FC-E9CF9B17BB8B}" srcId="{DC248822-222A-4A3D-978B-593D9E613673}" destId="{2ABA7C35-D36E-430B-AF59-754E9C339C4C}" srcOrd="4" destOrd="0" parTransId="{E52A1CA8-6FF6-44D0-863F-81BB4956B239}" sibTransId="{926041C7-BE15-46F9-AB00-E9FCA68854DA}"/>
    <dgm:cxn modelId="{6E61A33F-79A5-CB4D-A791-6AED7E70F133}" srcId="{DC248822-222A-4A3D-978B-593D9E613673}" destId="{231FE77A-5CDA-6B42-BF3D-10822AFA6195}" srcOrd="5" destOrd="0" parTransId="{AE7199CB-3614-6B4E-82AE-434EFA9C2E40}" sibTransId="{A2A4E4DD-ECE1-3544-A249-6F95A87CB26F}"/>
    <dgm:cxn modelId="{03DD6056-B237-D148-8CC7-E60FB1BCE63C}" type="presOf" srcId="{2ABA7C35-D36E-430B-AF59-754E9C339C4C}" destId="{29162634-8012-514F-AEE4-853F5C16BEF8}" srcOrd="0" destOrd="0" presId="urn:microsoft.com/office/officeart/2008/layout/LinedList"/>
    <dgm:cxn modelId="{71061257-6629-429C-9E5C-A6EA732ECCB8}" srcId="{DC248822-222A-4A3D-978B-593D9E613673}" destId="{9B7C6057-93E4-448B-A8A5-DF1BAACA751C}" srcOrd="8" destOrd="0" parTransId="{F940F940-9E73-4685-86AA-20962F321549}" sibTransId="{11D8A79C-5829-4365-9B34-FC8AA2EE87AF}"/>
    <dgm:cxn modelId="{A928DC65-A47D-4145-BF83-3E0D74A5AEF3}" type="presOf" srcId="{DC248822-222A-4A3D-978B-593D9E613673}" destId="{CC33A55D-5A09-7F40-89D0-073348B97357}" srcOrd="0" destOrd="0" presId="urn:microsoft.com/office/officeart/2008/layout/LinedList"/>
    <dgm:cxn modelId="{1BDE8C88-381A-4143-A336-EE652A510977}" type="presOf" srcId="{FA055F98-EDB0-4189-AE0C-25C94435459A}" destId="{2C4E882A-FD19-AA4B-9318-728966EE817D}" srcOrd="0" destOrd="0" presId="urn:microsoft.com/office/officeart/2008/layout/LinedList"/>
    <dgm:cxn modelId="{76DCD98A-BA47-334C-9D5E-10F7EDA61DDF}" type="presOf" srcId="{7FF1B2E4-020F-4D8B-A4B5-C555359022EC}" destId="{BC00C645-07F7-4F4B-B8B6-22001BE3C3BC}" srcOrd="0" destOrd="0" presId="urn:microsoft.com/office/officeart/2008/layout/LinedList"/>
    <dgm:cxn modelId="{F323529D-191E-4CA0-AE1F-8CD301470D27}" srcId="{DC248822-222A-4A3D-978B-593D9E613673}" destId="{95C8CD0B-AB51-49D8-86C3-90E93671E509}" srcOrd="2" destOrd="0" parTransId="{E2408DC8-B6C7-4A57-9B28-9D8509B68317}" sibTransId="{35EAB096-7B72-48A0-8F23-7E9153C9A6F8}"/>
    <dgm:cxn modelId="{337918A4-451B-A140-8FB4-1243916314D1}" type="presOf" srcId="{95C8CD0B-AB51-49D8-86C3-90E93671E509}" destId="{1214DF75-3A0D-2C48-85DC-95AE36DBC858}" srcOrd="0" destOrd="0" presId="urn:microsoft.com/office/officeart/2008/layout/LinedList"/>
    <dgm:cxn modelId="{5CC3D6A8-FAA2-4C46-853F-816BEAD56905}" srcId="{DC248822-222A-4A3D-978B-593D9E613673}" destId="{7FF1B2E4-020F-4D8B-A4B5-C555359022EC}" srcOrd="3" destOrd="0" parTransId="{F46F6FF5-3A82-41AA-937A-44CDA85AB457}" sibTransId="{3788E906-EAD6-4111-B868-36313150B74F}"/>
    <dgm:cxn modelId="{ECFE60B3-1364-4FA0-8BF5-7011C172F9B7}" srcId="{DC248822-222A-4A3D-978B-593D9E613673}" destId="{7C0C7336-1718-43C2-A175-8156DF28810D}" srcOrd="0" destOrd="0" parTransId="{44F1FC77-9B20-4202-8951-ACC053BCAD08}" sibTransId="{ED69E376-1E9C-4B56-873C-E8814EF98C36}"/>
    <dgm:cxn modelId="{7387B6D1-06CF-4588-8895-68C6ED83F587}" srcId="{DC248822-222A-4A3D-978B-593D9E613673}" destId="{FA055F98-EDB0-4189-AE0C-25C94435459A}" srcOrd="6" destOrd="0" parTransId="{BCFF5F6A-D1FF-428F-876F-BADE6865A0CA}" sibTransId="{B1626B7C-1254-473F-A125-9124499C6B19}"/>
    <dgm:cxn modelId="{8FF2BFD8-11A1-004D-BCA0-AEF200D5DAEE}" type="presOf" srcId="{9B7C6057-93E4-448B-A8A5-DF1BAACA751C}" destId="{DCC24448-7E45-3949-86E3-275DAD496342}" srcOrd="0" destOrd="0" presId="urn:microsoft.com/office/officeart/2008/layout/LinedList"/>
    <dgm:cxn modelId="{331D8DE5-0A1E-1B43-A2AC-53B68DC559F6}" type="presOf" srcId="{21E192A7-8702-4BDF-9C98-6BB8F110FDBD}" destId="{87F18E91-FCFF-FF40-A5B2-0E63D489DE11}" srcOrd="0" destOrd="0" presId="urn:microsoft.com/office/officeart/2008/layout/LinedList"/>
    <dgm:cxn modelId="{53F767F1-DCD1-7949-94A4-43EBE3E6AE0B}" type="presOf" srcId="{231FE77A-5CDA-6B42-BF3D-10822AFA6195}" destId="{46F5762D-7C5C-194F-B352-D68A4540889D}" srcOrd="0" destOrd="0" presId="urn:microsoft.com/office/officeart/2008/layout/LinedList"/>
    <dgm:cxn modelId="{FAA6AFED-5B6D-8B42-A6F7-A461A47A7517}" type="presParOf" srcId="{CC33A55D-5A09-7F40-89D0-073348B97357}" destId="{94B1A427-5445-1F43-835B-D3EBE00F6FB0}" srcOrd="0" destOrd="0" presId="urn:microsoft.com/office/officeart/2008/layout/LinedList"/>
    <dgm:cxn modelId="{86CEBADD-2C59-5A40-B8B9-F745AC378E5B}" type="presParOf" srcId="{CC33A55D-5A09-7F40-89D0-073348B97357}" destId="{8659D512-C7BE-0A42-BD05-9BB211910A41}" srcOrd="1" destOrd="0" presId="urn:microsoft.com/office/officeart/2008/layout/LinedList"/>
    <dgm:cxn modelId="{D194BFDF-9095-184C-8DF1-3A123646DC26}" type="presParOf" srcId="{8659D512-C7BE-0A42-BD05-9BB211910A41}" destId="{149F968F-9BB3-514E-B25D-273AB2D19AFB}" srcOrd="0" destOrd="0" presId="urn:microsoft.com/office/officeart/2008/layout/LinedList"/>
    <dgm:cxn modelId="{81132E82-B163-F841-A011-5CDB410A452F}" type="presParOf" srcId="{8659D512-C7BE-0A42-BD05-9BB211910A41}" destId="{BE1AD65B-A6A4-984A-B172-5394F4CF91C6}" srcOrd="1" destOrd="0" presId="urn:microsoft.com/office/officeart/2008/layout/LinedList"/>
    <dgm:cxn modelId="{171AAEA1-1DFF-5845-942B-637F936CA11E}" type="presParOf" srcId="{CC33A55D-5A09-7F40-89D0-073348B97357}" destId="{8095DD27-B331-0B46-B9D1-C27D42242914}" srcOrd="2" destOrd="0" presId="urn:microsoft.com/office/officeart/2008/layout/LinedList"/>
    <dgm:cxn modelId="{50377FC4-3069-4841-91E9-0C7981709455}" type="presParOf" srcId="{CC33A55D-5A09-7F40-89D0-073348B97357}" destId="{BC96FFA5-5F8F-E94A-99F0-1393865BC937}" srcOrd="3" destOrd="0" presId="urn:microsoft.com/office/officeart/2008/layout/LinedList"/>
    <dgm:cxn modelId="{4FFCAB87-42D5-A041-BFB4-C243379BF2E8}" type="presParOf" srcId="{BC96FFA5-5F8F-E94A-99F0-1393865BC937}" destId="{87F18E91-FCFF-FF40-A5B2-0E63D489DE11}" srcOrd="0" destOrd="0" presId="urn:microsoft.com/office/officeart/2008/layout/LinedList"/>
    <dgm:cxn modelId="{F0175233-63D8-3C41-BAD9-4B2C59059B79}" type="presParOf" srcId="{BC96FFA5-5F8F-E94A-99F0-1393865BC937}" destId="{778A8E21-2668-EB4D-A0DE-6114EFB7FC21}" srcOrd="1" destOrd="0" presId="urn:microsoft.com/office/officeart/2008/layout/LinedList"/>
    <dgm:cxn modelId="{5B25F5F7-D78B-EF46-A304-F4F55795E918}" type="presParOf" srcId="{CC33A55D-5A09-7F40-89D0-073348B97357}" destId="{43855CD4-F9E6-F64C-B60B-7279510D7339}" srcOrd="4" destOrd="0" presId="urn:microsoft.com/office/officeart/2008/layout/LinedList"/>
    <dgm:cxn modelId="{A97D2347-73FD-DF43-B0E1-08FEF84D25A6}" type="presParOf" srcId="{CC33A55D-5A09-7F40-89D0-073348B97357}" destId="{5384B78C-EC0D-054D-99B8-84197C61C73E}" srcOrd="5" destOrd="0" presId="urn:microsoft.com/office/officeart/2008/layout/LinedList"/>
    <dgm:cxn modelId="{B4A47BFE-73DC-A946-976F-FCC507955F61}" type="presParOf" srcId="{5384B78C-EC0D-054D-99B8-84197C61C73E}" destId="{1214DF75-3A0D-2C48-85DC-95AE36DBC858}" srcOrd="0" destOrd="0" presId="urn:microsoft.com/office/officeart/2008/layout/LinedList"/>
    <dgm:cxn modelId="{62EEBFD0-DEB9-BD4A-9737-1C43BD5B39C5}" type="presParOf" srcId="{5384B78C-EC0D-054D-99B8-84197C61C73E}" destId="{25D03418-6871-3A46-ADEC-11BE247BA9E2}" srcOrd="1" destOrd="0" presId="urn:microsoft.com/office/officeart/2008/layout/LinedList"/>
    <dgm:cxn modelId="{702C64F5-53E5-E14E-951C-C39C43D7B33D}" type="presParOf" srcId="{CC33A55D-5A09-7F40-89D0-073348B97357}" destId="{15289E9E-1BD6-9245-95E5-82551904C771}" srcOrd="6" destOrd="0" presId="urn:microsoft.com/office/officeart/2008/layout/LinedList"/>
    <dgm:cxn modelId="{EB56B945-B8CE-CD47-B19E-5E1BCC569519}" type="presParOf" srcId="{CC33A55D-5A09-7F40-89D0-073348B97357}" destId="{C0032734-1875-2F45-9A91-54C82CB3B3B6}" srcOrd="7" destOrd="0" presId="urn:microsoft.com/office/officeart/2008/layout/LinedList"/>
    <dgm:cxn modelId="{865DA1D2-CA72-C04F-B486-0142360AE766}" type="presParOf" srcId="{C0032734-1875-2F45-9A91-54C82CB3B3B6}" destId="{BC00C645-07F7-4F4B-B8B6-22001BE3C3BC}" srcOrd="0" destOrd="0" presId="urn:microsoft.com/office/officeart/2008/layout/LinedList"/>
    <dgm:cxn modelId="{01A3E48E-C830-1B44-928D-5E38B388860B}" type="presParOf" srcId="{C0032734-1875-2F45-9A91-54C82CB3B3B6}" destId="{2CCFC5B3-C882-6D4B-A084-68A360EFBBAE}" srcOrd="1" destOrd="0" presId="urn:microsoft.com/office/officeart/2008/layout/LinedList"/>
    <dgm:cxn modelId="{7972F4AD-E81B-A44C-A638-989EADC8592A}" type="presParOf" srcId="{CC33A55D-5A09-7F40-89D0-073348B97357}" destId="{2871DD00-0A9D-4442-B2D3-4CF1F431EB59}" srcOrd="8" destOrd="0" presId="urn:microsoft.com/office/officeart/2008/layout/LinedList"/>
    <dgm:cxn modelId="{0E64547D-5789-6948-9E8A-F336B6DB945C}" type="presParOf" srcId="{CC33A55D-5A09-7F40-89D0-073348B97357}" destId="{DFA5C078-E56E-924D-931E-8730E3720A1F}" srcOrd="9" destOrd="0" presId="urn:microsoft.com/office/officeart/2008/layout/LinedList"/>
    <dgm:cxn modelId="{C6A08138-83B8-E945-87BB-0F0D092510C2}" type="presParOf" srcId="{DFA5C078-E56E-924D-931E-8730E3720A1F}" destId="{29162634-8012-514F-AEE4-853F5C16BEF8}" srcOrd="0" destOrd="0" presId="urn:microsoft.com/office/officeart/2008/layout/LinedList"/>
    <dgm:cxn modelId="{B3EA1A6A-7D21-4947-8744-A26CDD7A885A}" type="presParOf" srcId="{DFA5C078-E56E-924D-931E-8730E3720A1F}" destId="{1F64F0D5-C483-2D45-A224-7D42129490A4}" srcOrd="1" destOrd="0" presId="urn:microsoft.com/office/officeart/2008/layout/LinedList"/>
    <dgm:cxn modelId="{3DFD2899-4170-FF47-8D58-C330E1B872FB}" type="presParOf" srcId="{CC33A55D-5A09-7F40-89D0-073348B97357}" destId="{8C3C275B-55F1-B94B-BAE6-B4A5A6F25A63}" srcOrd="10" destOrd="0" presId="urn:microsoft.com/office/officeart/2008/layout/LinedList"/>
    <dgm:cxn modelId="{5D444CB9-DA55-6C45-A48E-D3048059C2BA}" type="presParOf" srcId="{CC33A55D-5A09-7F40-89D0-073348B97357}" destId="{95AB5935-FF0B-9641-91B5-915546A536AD}" srcOrd="11" destOrd="0" presId="urn:microsoft.com/office/officeart/2008/layout/LinedList"/>
    <dgm:cxn modelId="{2343209D-0843-FA49-A3B1-08F171CCE4AE}" type="presParOf" srcId="{95AB5935-FF0B-9641-91B5-915546A536AD}" destId="{46F5762D-7C5C-194F-B352-D68A4540889D}" srcOrd="0" destOrd="0" presId="urn:microsoft.com/office/officeart/2008/layout/LinedList"/>
    <dgm:cxn modelId="{10708AC5-D709-434A-A121-E84E9A0CE538}" type="presParOf" srcId="{95AB5935-FF0B-9641-91B5-915546A536AD}" destId="{81AE3CCA-D133-654C-9D67-394EE52C040D}" srcOrd="1" destOrd="0" presId="urn:microsoft.com/office/officeart/2008/layout/LinedList"/>
    <dgm:cxn modelId="{4F974637-4E79-DD45-BE23-7C09A9B3CBC4}" type="presParOf" srcId="{CC33A55D-5A09-7F40-89D0-073348B97357}" destId="{40A08E63-9060-F24E-9571-005F07BB1CDA}" srcOrd="12" destOrd="0" presId="urn:microsoft.com/office/officeart/2008/layout/LinedList"/>
    <dgm:cxn modelId="{09C83619-C53F-8C46-88FA-8112CC748A94}" type="presParOf" srcId="{CC33A55D-5A09-7F40-89D0-073348B97357}" destId="{F5BC7AB3-7558-8644-AFEB-C6F4CD92987F}" srcOrd="13" destOrd="0" presId="urn:microsoft.com/office/officeart/2008/layout/LinedList"/>
    <dgm:cxn modelId="{FEC18BB6-496E-4B4A-B17C-3F6BF5342E40}" type="presParOf" srcId="{F5BC7AB3-7558-8644-AFEB-C6F4CD92987F}" destId="{2C4E882A-FD19-AA4B-9318-728966EE817D}" srcOrd="0" destOrd="0" presId="urn:microsoft.com/office/officeart/2008/layout/LinedList"/>
    <dgm:cxn modelId="{DA141784-F303-A245-8F11-F5B227A9B87C}" type="presParOf" srcId="{F5BC7AB3-7558-8644-AFEB-C6F4CD92987F}" destId="{81C82160-40D8-AB47-95B0-18A2BA1ECAC2}" srcOrd="1" destOrd="0" presId="urn:microsoft.com/office/officeart/2008/layout/LinedList"/>
    <dgm:cxn modelId="{E840FCA3-DAA4-9543-9CA5-28E42D27C636}" type="presParOf" srcId="{CC33A55D-5A09-7F40-89D0-073348B97357}" destId="{34B5477D-BF6B-454D-8D35-379FA6069ABF}" srcOrd="14" destOrd="0" presId="urn:microsoft.com/office/officeart/2008/layout/LinedList"/>
    <dgm:cxn modelId="{EB852D2B-4739-4F4C-8138-AC7F3B56D85F}" type="presParOf" srcId="{CC33A55D-5A09-7F40-89D0-073348B97357}" destId="{0C86C0EB-BFE3-6149-9131-7AB945DEE6EB}" srcOrd="15" destOrd="0" presId="urn:microsoft.com/office/officeart/2008/layout/LinedList"/>
    <dgm:cxn modelId="{A0BC132B-316F-3849-8E49-0BABA897691E}" type="presParOf" srcId="{0C86C0EB-BFE3-6149-9131-7AB945DEE6EB}" destId="{9AD065F7-9489-1744-ABD5-8CDDE3351AFC}" srcOrd="0" destOrd="0" presId="urn:microsoft.com/office/officeart/2008/layout/LinedList"/>
    <dgm:cxn modelId="{AC8FA227-B50D-764E-9D15-2A5F65E96D2A}" type="presParOf" srcId="{0C86C0EB-BFE3-6149-9131-7AB945DEE6EB}" destId="{525E1D77-D931-714C-9D8D-3387E8BFBAA9}" srcOrd="1" destOrd="0" presId="urn:microsoft.com/office/officeart/2008/layout/LinedList"/>
    <dgm:cxn modelId="{597B1817-A230-FB41-9E30-6ED4C5903503}" type="presParOf" srcId="{CC33A55D-5A09-7F40-89D0-073348B97357}" destId="{1481F7C3-CFD4-0742-8DE9-93E108ADD274}" srcOrd="16" destOrd="0" presId="urn:microsoft.com/office/officeart/2008/layout/LinedList"/>
    <dgm:cxn modelId="{C906EB9B-667F-714E-98B7-CB48F97DCE3B}" type="presParOf" srcId="{CC33A55D-5A09-7F40-89D0-073348B97357}" destId="{608F8E20-4B03-B942-94F1-108899D3DF32}" srcOrd="17" destOrd="0" presId="urn:microsoft.com/office/officeart/2008/layout/LinedList"/>
    <dgm:cxn modelId="{387D84A6-C205-7D4F-9A10-17981C91A35D}" type="presParOf" srcId="{608F8E20-4B03-B942-94F1-108899D3DF32}" destId="{DCC24448-7E45-3949-86E3-275DAD496342}" srcOrd="0" destOrd="0" presId="urn:microsoft.com/office/officeart/2008/layout/LinedList"/>
    <dgm:cxn modelId="{D19BEB8C-203A-684F-A370-657A394C88AD}" type="presParOf" srcId="{608F8E20-4B03-B942-94F1-108899D3DF32}" destId="{B79D693A-2CAB-854F-9803-9260137D9F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00FFFE-AD93-4AAA-8685-4ACDEE293BB5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64A94AA-A83B-40E1-ACFB-750195576602}">
      <dgm:prSet/>
      <dgm:spPr/>
      <dgm:t>
        <a:bodyPr/>
        <a:lstStyle/>
        <a:p>
          <a:pPr algn="ctr"/>
          <a:r>
            <a:rPr lang="en-AU" b="1" u="none" dirty="0"/>
            <a:t>The physiological (biological) body</a:t>
          </a:r>
          <a:endParaRPr lang="en-US" dirty="0"/>
        </a:p>
      </dgm:t>
    </dgm:pt>
    <dgm:pt modelId="{67212542-407F-4F74-8294-7108685C1DB2}" type="parTrans" cxnId="{06C6CB3F-828D-44DE-BC7F-D40A47FAC881}">
      <dgm:prSet/>
      <dgm:spPr/>
      <dgm:t>
        <a:bodyPr/>
        <a:lstStyle/>
        <a:p>
          <a:endParaRPr lang="en-US"/>
        </a:p>
      </dgm:t>
    </dgm:pt>
    <dgm:pt modelId="{D2C3FE3D-0F01-4B92-8DDF-7538EF48FF0A}" type="sibTrans" cxnId="{06C6CB3F-828D-44DE-BC7F-D40A47FAC881}">
      <dgm:prSet/>
      <dgm:spPr/>
      <dgm:t>
        <a:bodyPr/>
        <a:lstStyle/>
        <a:p>
          <a:endParaRPr lang="en-US"/>
        </a:p>
      </dgm:t>
    </dgm:pt>
    <dgm:pt modelId="{934ACD92-C76F-4C58-A08C-838189771840}">
      <dgm:prSet/>
      <dgm:spPr/>
      <dgm:t>
        <a:bodyPr/>
        <a:lstStyle/>
        <a:p>
          <a:pPr algn="ctr"/>
          <a:r>
            <a:rPr lang="en-AU" b="1" u="none" dirty="0"/>
            <a:t>The psychological/emotional body</a:t>
          </a:r>
          <a:endParaRPr lang="en-US" dirty="0"/>
        </a:p>
      </dgm:t>
    </dgm:pt>
    <dgm:pt modelId="{32230A26-9E07-4103-A6D7-C43ADCF1787D}" type="parTrans" cxnId="{CDA38605-BE16-4889-8BA6-F6146BA7B871}">
      <dgm:prSet/>
      <dgm:spPr/>
      <dgm:t>
        <a:bodyPr/>
        <a:lstStyle/>
        <a:p>
          <a:endParaRPr lang="en-US"/>
        </a:p>
      </dgm:t>
    </dgm:pt>
    <dgm:pt modelId="{F3759B0A-C97B-4654-874C-5CD65C603F96}" type="sibTrans" cxnId="{CDA38605-BE16-4889-8BA6-F6146BA7B871}">
      <dgm:prSet/>
      <dgm:spPr/>
      <dgm:t>
        <a:bodyPr/>
        <a:lstStyle/>
        <a:p>
          <a:endParaRPr lang="en-US"/>
        </a:p>
      </dgm:t>
    </dgm:pt>
    <dgm:pt modelId="{9DBDB123-6F4C-499F-919C-0FC12CABEFCF}">
      <dgm:prSet/>
      <dgm:spPr/>
      <dgm:t>
        <a:bodyPr/>
        <a:lstStyle/>
        <a:p>
          <a:pPr algn="ctr"/>
          <a:r>
            <a:rPr lang="en-AU" b="1" u="none" dirty="0"/>
            <a:t>The social /cultural body</a:t>
          </a:r>
          <a:endParaRPr lang="en-US" dirty="0"/>
        </a:p>
      </dgm:t>
    </dgm:pt>
    <dgm:pt modelId="{07861487-21A4-4AB9-B942-53294AF47053}" type="parTrans" cxnId="{64873121-3D1A-43D3-8760-673EE54448B0}">
      <dgm:prSet/>
      <dgm:spPr/>
      <dgm:t>
        <a:bodyPr/>
        <a:lstStyle/>
        <a:p>
          <a:endParaRPr lang="en-US"/>
        </a:p>
      </dgm:t>
    </dgm:pt>
    <dgm:pt modelId="{861FFB4A-89DC-4964-A3FC-46BC943349C1}" type="sibTrans" cxnId="{64873121-3D1A-43D3-8760-673EE54448B0}">
      <dgm:prSet/>
      <dgm:spPr/>
      <dgm:t>
        <a:bodyPr/>
        <a:lstStyle/>
        <a:p>
          <a:endParaRPr lang="en-US"/>
        </a:p>
      </dgm:t>
    </dgm:pt>
    <dgm:pt modelId="{D0F0CFFD-1436-46C8-8B69-720BB866EF8E}">
      <dgm:prSet/>
      <dgm:spPr/>
      <dgm:t>
        <a:bodyPr/>
        <a:lstStyle/>
        <a:p>
          <a:pPr algn="ctr"/>
          <a:r>
            <a:rPr lang="en-AU" b="1" u="none" dirty="0"/>
            <a:t>The energetic body</a:t>
          </a:r>
          <a:endParaRPr lang="en-US" dirty="0"/>
        </a:p>
      </dgm:t>
    </dgm:pt>
    <dgm:pt modelId="{0FD71479-8270-4FB4-8E96-F833F064C140}" type="parTrans" cxnId="{DE71AF96-3226-49E6-AF4B-A0E1FF63EBD0}">
      <dgm:prSet/>
      <dgm:spPr/>
      <dgm:t>
        <a:bodyPr/>
        <a:lstStyle/>
        <a:p>
          <a:endParaRPr lang="en-US"/>
        </a:p>
      </dgm:t>
    </dgm:pt>
    <dgm:pt modelId="{2C5E8BFF-25B5-4884-ACB0-655607A79971}" type="sibTrans" cxnId="{DE71AF96-3226-49E6-AF4B-A0E1FF63EBD0}">
      <dgm:prSet/>
      <dgm:spPr/>
      <dgm:t>
        <a:bodyPr/>
        <a:lstStyle/>
        <a:p>
          <a:endParaRPr lang="en-US"/>
        </a:p>
      </dgm:t>
    </dgm:pt>
    <dgm:pt modelId="{9B6FAC0C-573E-3249-9CFA-BB52CB71608E}">
      <dgm:prSet/>
      <dgm:spPr/>
      <dgm:t>
        <a:bodyPr/>
        <a:lstStyle/>
        <a:p>
          <a:pPr algn="ctr"/>
          <a:r>
            <a:rPr lang="en-US" b="1" u="none" dirty="0"/>
            <a:t>The spiritual body</a:t>
          </a:r>
          <a:endParaRPr lang="en-US" dirty="0"/>
        </a:p>
      </dgm:t>
    </dgm:pt>
    <dgm:pt modelId="{29020817-6A05-6345-9F2F-060369C55FFC}" type="parTrans" cxnId="{6B452D12-9CEA-DC4F-9AED-E6E47E57D380}">
      <dgm:prSet/>
      <dgm:spPr/>
      <dgm:t>
        <a:bodyPr/>
        <a:lstStyle/>
        <a:p>
          <a:endParaRPr lang="en-GB"/>
        </a:p>
      </dgm:t>
    </dgm:pt>
    <dgm:pt modelId="{940E404D-793F-AB40-936C-89F8373D8D45}" type="sibTrans" cxnId="{6B452D12-9CEA-DC4F-9AED-E6E47E57D380}">
      <dgm:prSet/>
      <dgm:spPr/>
      <dgm:t>
        <a:bodyPr/>
        <a:lstStyle/>
        <a:p>
          <a:endParaRPr lang="en-GB"/>
        </a:p>
      </dgm:t>
    </dgm:pt>
    <dgm:pt modelId="{C6234F4B-0249-C04D-BE15-183DD864F817}" type="pres">
      <dgm:prSet presAssocID="{4000FFFE-AD93-4AAA-8685-4ACDEE293BB5}" presName="linear" presStyleCnt="0">
        <dgm:presLayoutVars>
          <dgm:animLvl val="lvl"/>
          <dgm:resizeHandles val="exact"/>
        </dgm:presLayoutVars>
      </dgm:prSet>
      <dgm:spPr/>
    </dgm:pt>
    <dgm:pt modelId="{E3A290EE-17BF-7A4C-AE81-1DEE1914C6F1}" type="pres">
      <dgm:prSet presAssocID="{564A94AA-A83B-40E1-ACFB-75019557660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376ECF7-A28D-E14C-87CE-5BB9A1635C68}" type="pres">
      <dgm:prSet presAssocID="{D2C3FE3D-0F01-4B92-8DDF-7538EF48FF0A}" presName="spacer" presStyleCnt="0"/>
      <dgm:spPr/>
    </dgm:pt>
    <dgm:pt modelId="{C59E1018-C733-CA47-9F84-AEA1D0D93409}" type="pres">
      <dgm:prSet presAssocID="{934ACD92-C76F-4C58-A08C-83818977184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F258997-88AD-A144-8297-7BC5B710DABF}" type="pres">
      <dgm:prSet presAssocID="{F3759B0A-C97B-4654-874C-5CD65C603F96}" presName="spacer" presStyleCnt="0"/>
      <dgm:spPr/>
    </dgm:pt>
    <dgm:pt modelId="{B7DB7CC0-F44C-864B-A0DF-CB63D0AC6715}" type="pres">
      <dgm:prSet presAssocID="{9DBDB123-6F4C-499F-919C-0FC12CABEFC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5B79B80-23BD-554E-816B-DA444E5ABA5C}" type="pres">
      <dgm:prSet presAssocID="{861FFB4A-89DC-4964-A3FC-46BC943349C1}" presName="spacer" presStyleCnt="0"/>
      <dgm:spPr/>
    </dgm:pt>
    <dgm:pt modelId="{322B9DC8-4343-CC40-8702-8178076D0014}" type="pres">
      <dgm:prSet presAssocID="{D0F0CFFD-1436-46C8-8B69-720BB866EF8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5885B0A-962F-A04F-A9C4-5429C4C69A56}" type="pres">
      <dgm:prSet presAssocID="{2C5E8BFF-25B5-4884-ACB0-655607A79971}" presName="spacer" presStyleCnt="0"/>
      <dgm:spPr/>
    </dgm:pt>
    <dgm:pt modelId="{7E8BB993-24C1-7348-BD23-4BF8630661C0}" type="pres">
      <dgm:prSet presAssocID="{9B6FAC0C-573E-3249-9CFA-BB52CB71608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DA38605-BE16-4889-8BA6-F6146BA7B871}" srcId="{4000FFFE-AD93-4AAA-8685-4ACDEE293BB5}" destId="{934ACD92-C76F-4C58-A08C-838189771840}" srcOrd="1" destOrd="0" parTransId="{32230A26-9E07-4103-A6D7-C43ADCF1787D}" sibTransId="{F3759B0A-C97B-4654-874C-5CD65C603F96}"/>
    <dgm:cxn modelId="{316F0509-463A-DD46-AE03-59B3EF6AA949}" type="presOf" srcId="{934ACD92-C76F-4C58-A08C-838189771840}" destId="{C59E1018-C733-CA47-9F84-AEA1D0D93409}" srcOrd="0" destOrd="0" presId="urn:microsoft.com/office/officeart/2005/8/layout/vList2"/>
    <dgm:cxn modelId="{6B452D12-9CEA-DC4F-9AED-E6E47E57D380}" srcId="{4000FFFE-AD93-4AAA-8685-4ACDEE293BB5}" destId="{9B6FAC0C-573E-3249-9CFA-BB52CB71608E}" srcOrd="4" destOrd="0" parTransId="{29020817-6A05-6345-9F2F-060369C55FFC}" sibTransId="{940E404D-793F-AB40-936C-89F8373D8D45}"/>
    <dgm:cxn modelId="{64873121-3D1A-43D3-8760-673EE54448B0}" srcId="{4000FFFE-AD93-4AAA-8685-4ACDEE293BB5}" destId="{9DBDB123-6F4C-499F-919C-0FC12CABEFCF}" srcOrd="2" destOrd="0" parTransId="{07861487-21A4-4AB9-B942-53294AF47053}" sibTransId="{861FFB4A-89DC-4964-A3FC-46BC943349C1}"/>
    <dgm:cxn modelId="{3E9F9828-0EF1-8A42-87A1-CCFAA47F6BC0}" type="presOf" srcId="{D0F0CFFD-1436-46C8-8B69-720BB866EF8E}" destId="{322B9DC8-4343-CC40-8702-8178076D0014}" srcOrd="0" destOrd="0" presId="urn:microsoft.com/office/officeart/2005/8/layout/vList2"/>
    <dgm:cxn modelId="{3D738F2F-B1C9-D44D-9705-5AA6D06F1EA0}" type="presOf" srcId="{9B6FAC0C-573E-3249-9CFA-BB52CB71608E}" destId="{7E8BB993-24C1-7348-BD23-4BF8630661C0}" srcOrd="0" destOrd="0" presId="urn:microsoft.com/office/officeart/2005/8/layout/vList2"/>
    <dgm:cxn modelId="{06C6CB3F-828D-44DE-BC7F-D40A47FAC881}" srcId="{4000FFFE-AD93-4AAA-8685-4ACDEE293BB5}" destId="{564A94AA-A83B-40E1-ACFB-750195576602}" srcOrd="0" destOrd="0" parTransId="{67212542-407F-4F74-8294-7108685C1DB2}" sibTransId="{D2C3FE3D-0F01-4B92-8DDF-7538EF48FF0A}"/>
    <dgm:cxn modelId="{0D7AC54F-C5EE-FB4D-9A7A-88EEA36207F3}" type="presOf" srcId="{4000FFFE-AD93-4AAA-8685-4ACDEE293BB5}" destId="{C6234F4B-0249-C04D-BE15-183DD864F817}" srcOrd="0" destOrd="0" presId="urn:microsoft.com/office/officeart/2005/8/layout/vList2"/>
    <dgm:cxn modelId="{A01FEE78-65C5-984E-865F-4C3722A9A550}" type="presOf" srcId="{564A94AA-A83B-40E1-ACFB-750195576602}" destId="{E3A290EE-17BF-7A4C-AE81-1DEE1914C6F1}" srcOrd="0" destOrd="0" presId="urn:microsoft.com/office/officeart/2005/8/layout/vList2"/>
    <dgm:cxn modelId="{DE71AF96-3226-49E6-AF4B-A0E1FF63EBD0}" srcId="{4000FFFE-AD93-4AAA-8685-4ACDEE293BB5}" destId="{D0F0CFFD-1436-46C8-8B69-720BB866EF8E}" srcOrd="3" destOrd="0" parTransId="{0FD71479-8270-4FB4-8E96-F833F064C140}" sibTransId="{2C5E8BFF-25B5-4884-ACB0-655607A79971}"/>
    <dgm:cxn modelId="{607958D2-34BB-B644-B947-9B0528BB064B}" type="presOf" srcId="{9DBDB123-6F4C-499F-919C-0FC12CABEFCF}" destId="{B7DB7CC0-F44C-864B-A0DF-CB63D0AC6715}" srcOrd="0" destOrd="0" presId="urn:microsoft.com/office/officeart/2005/8/layout/vList2"/>
    <dgm:cxn modelId="{3E5FEFB6-24B7-394B-ABE7-66A827BB772C}" type="presParOf" srcId="{C6234F4B-0249-C04D-BE15-183DD864F817}" destId="{E3A290EE-17BF-7A4C-AE81-1DEE1914C6F1}" srcOrd="0" destOrd="0" presId="urn:microsoft.com/office/officeart/2005/8/layout/vList2"/>
    <dgm:cxn modelId="{E3FA47BE-68D4-A346-A407-278E2DFC67E3}" type="presParOf" srcId="{C6234F4B-0249-C04D-BE15-183DD864F817}" destId="{C376ECF7-A28D-E14C-87CE-5BB9A1635C68}" srcOrd="1" destOrd="0" presId="urn:microsoft.com/office/officeart/2005/8/layout/vList2"/>
    <dgm:cxn modelId="{C62502BC-0843-5845-ABE1-EB8C291C3E6F}" type="presParOf" srcId="{C6234F4B-0249-C04D-BE15-183DD864F817}" destId="{C59E1018-C733-CA47-9F84-AEA1D0D93409}" srcOrd="2" destOrd="0" presId="urn:microsoft.com/office/officeart/2005/8/layout/vList2"/>
    <dgm:cxn modelId="{5DB6B90D-519B-C644-B532-CC2CFFC99187}" type="presParOf" srcId="{C6234F4B-0249-C04D-BE15-183DD864F817}" destId="{FF258997-88AD-A144-8297-7BC5B710DABF}" srcOrd="3" destOrd="0" presId="urn:microsoft.com/office/officeart/2005/8/layout/vList2"/>
    <dgm:cxn modelId="{43FDC62D-5C42-E344-A837-C795D7650710}" type="presParOf" srcId="{C6234F4B-0249-C04D-BE15-183DD864F817}" destId="{B7DB7CC0-F44C-864B-A0DF-CB63D0AC6715}" srcOrd="4" destOrd="0" presId="urn:microsoft.com/office/officeart/2005/8/layout/vList2"/>
    <dgm:cxn modelId="{14B9ABA4-EB70-1348-B61D-6E0752DE8D53}" type="presParOf" srcId="{C6234F4B-0249-C04D-BE15-183DD864F817}" destId="{85B79B80-23BD-554E-816B-DA444E5ABA5C}" srcOrd="5" destOrd="0" presId="urn:microsoft.com/office/officeart/2005/8/layout/vList2"/>
    <dgm:cxn modelId="{EC2BBA03-E6F4-3C4D-99ED-0FFE29158E57}" type="presParOf" srcId="{C6234F4B-0249-C04D-BE15-183DD864F817}" destId="{322B9DC8-4343-CC40-8702-8178076D0014}" srcOrd="6" destOrd="0" presId="urn:microsoft.com/office/officeart/2005/8/layout/vList2"/>
    <dgm:cxn modelId="{C45E25C8-03AC-E44D-9A3E-E3EC02AE56C3}" type="presParOf" srcId="{C6234F4B-0249-C04D-BE15-183DD864F817}" destId="{45885B0A-962F-A04F-A9C4-5429C4C69A56}" srcOrd="7" destOrd="0" presId="urn:microsoft.com/office/officeart/2005/8/layout/vList2"/>
    <dgm:cxn modelId="{0C61FCB8-2CA1-604C-BD11-981DEF8A38C0}" type="presParOf" srcId="{C6234F4B-0249-C04D-BE15-183DD864F817}" destId="{7E8BB993-24C1-7348-BD23-4BF8630661C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A94D19-B319-48AF-A35C-07BABAB3C881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A0E908B-0954-4C99-9EC7-23A632ED5F12}">
      <dgm:prSet/>
      <dgm:spPr/>
      <dgm:t>
        <a:bodyPr/>
        <a:lstStyle/>
        <a:p>
          <a:r>
            <a:rPr lang="en-AU" dirty="0"/>
            <a:t>THE GENES:</a:t>
          </a:r>
        </a:p>
        <a:p>
          <a:r>
            <a:rPr lang="en-AU" dirty="0"/>
            <a:t>We can change our genetic expression</a:t>
          </a:r>
          <a:endParaRPr lang="en-US" dirty="0"/>
        </a:p>
      </dgm:t>
    </dgm:pt>
    <dgm:pt modelId="{F22D12A3-DE97-4A1C-99A3-01D884C6A6C4}" type="parTrans" cxnId="{AF02D81C-A42B-4B0B-A337-A29A31519DD9}">
      <dgm:prSet/>
      <dgm:spPr/>
      <dgm:t>
        <a:bodyPr/>
        <a:lstStyle/>
        <a:p>
          <a:endParaRPr lang="en-US"/>
        </a:p>
      </dgm:t>
    </dgm:pt>
    <dgm:pt modelId="{96055A11-5A68-4B5A-9C35-14C02E806AFA}" type="sibTrans" cxnId="{AF02D81C-A42B-4B0B-A337-A29A31519DD9}">
      <dgm:prSet/>
      <dgm:spPr/>
      <dgm:t>
        <a:bodyPr/>
        <a:lstStyle/>
        <a:p>
          <a:endParaRPr lang="en-US"/>
        </a:p>
      </dgm:t>
    </dgm:pt>
    <dgm:pt modelId="{057C0F64-BB1C-4640-84D6-DC436AC55504}">
      <dgm:prSet/>
      <dgm:spPr/>
      <dgm:t>
        <a:bodyPr/>
        <a:lstStyle/>
        <a:p>
          <a:r>
            <a:rPr lang="en-AU" dirty="0"/>
            <a:t>STRESS AND TRAUMA CAUSE ILLNESS</a:t>
          </a:r>
          <a:endParaRPr lang="en-US" dirty="0"/>
        </a:p>
      </dgm:t>
    </dgm:pt>
    <dgm:pt modelId="{A65069B8-DAD7-47BA-A942-C1F1EE9F27B2}" type="parTrans" cxnId="{ED3EDEA4-747F-42CD-B4F2-325B57E9559D}">
      <dgm:prSet/>
      <dgm:spPr/>
      <dgm:t>
        <a:bodyPr/>
        <a:lstStyle/>
        <a:p>
          <a:endParaRPr lang="en-US"/>
        </a:p>
      </dgm:t>
    </dgm:pt>
    <dgm:pt modelId="{1BBE9E12-F1A8-4738-BF7F-2A93A856B9D2}" type="sibTrans" cxnId="{ED3EDEA4-747F-42CD-B4F2-325B57E9559D}">
      <dgm:prSet/>
      <dgm:spPr/>
      <dgm:t>
        <a:bodyPr/>
        <a:lstStyle/>
        <a:p>
          <a:endParaRPr lang="en-US"/>
        </a:p>
      </dgm:t>
    </dgm:pt>
    <dgm:pt modelId="{DA705338-3091-43F7-A841-D642D3E4C23B}">
      <dgm:prSet/>
      <dgm:spPr/>
      <dgm:t>
        <a:bodyPr/>
        <a:lstStyle/>
        <a:p>
          <a:r>
            <a:rPr lang="en-US" dirty="0"/>
            <a:t>THE METABOLISM:</a:t>
          </a:r>
        </a:p>
        <a:p>
          <a:r>
            <a:rPr lang="en-US" dirty="0"/>
            <a:t>Metabolic Change</a:t>
          </a:r>
        </a:p>
      </dgm:t>
    </dgm:pt>
    <dgm:pt modelId="{69144D64-7024-4AA8-8244-07C4DADAD1AC}" type="parTrans" cxnId="{7A83C4F1-3D0B-401B-9623-09CECBBDADAB}">
      <dgm:prSet/>
      <dgm:spPr/>
      <dgm:t>
        <a:bodyPr/>
        <a:lstStyle/>
        <a:p>
          <a:endParaRPr lang="en-US"/>
        </a:p>
      </dgm:t>
    </dgm:pt>
    <dgm:pt modelId="{B63E9A06-FE18-4FD2-9D36-51746E6C3B6E}" type="sibTrans" cxnId="{7A83C4F1-3D0B-401B-9623-09CECBBDADAB}">
      <dgm:prSet/>
      <dgm:spPr/>
      <dgm:t>
        <a:bodyPr/>
        <a:lstStyle/>
        <a:p>
          <a:endParaRPr lang="en-US"/>
        </a:p>
      </dgm:t>
    </dgm:pt>
    <dgm:pt modelId="{032034B5-487B-4D17-BA68-D42F07161FA0}">
      <dgm:prSet/>
      <dgm:spPr/>
      <dgm:t>
        <a:bodyPr/>
        <a:lstStyle/>
        <a:p>
          <a:r>
            <a:rPr lang="en-AU" dirty="0"/>
            <a:t>THE BRAIN: </a:t>
          </a:r>
        </a:p>
        <a:p>
          <a:r>
            <a:rPr lang="en-AU" dirty="0"/>
            <a:t>We can change brain functioning</a:t>
          </a:r>
        </a:p>
      </dgm:t>
    </dgm:pt>
    <dgm:pt modelId="{9D64BDD6-3F30-4F2F-ADE7-1896A960C80C}" type="parTrans" cxnId="{D7723F41-64C0-485A-B005-101AD7B4BBA7}">
      <dgm:prSet/>
      <dgm:spPr/>
      <dgm:t>
        <a:bodyPr/>
        <a:lstStyle/>
        <a:p>
          <a:endParaRPr lang="en-US"/>
        </a:p>
      </dgm:t>
    </dgm:pt>
    <dgm:pt modelId="{74C6BE65-E913-466A-ABD5-E19B5DAB0712}" type="sibTrans" cxnId="{D7723F41-64C0-485A-B005-101AD7B4BBA7}">
      <dgm:prSet/>
      <dgm:spPr/>
      <dgm:t>
        <a:bodyPr/>
        <a:lstStyle/>
        <a:p>
          <a:endParaRPr lang="en-US"/>
        </a:p>
      </dgm:t>
    </dgm:pt>
    <dgm:pt modelId="{369DBA2A-9BD7-43DC-919B-4113158963B6}">
      <dgm:prSet/>
      <dgm:spPr/>
      <dgm:t>
        <a:bodyPr/>
        <a:lstStyle/>
        <a:p>
          <a:r>
            <a:rPr lang="en-AU" dirty="0"/>
            <a:t>THE INTERCONNECTED BODY</a:t>
          </a:r>
        </a:p>
      </dgm:t>
    </dgm:pt>
    <dgm:pt modelId="{B243D438-E451-4D90-BE64-4EC23FF3171F}" type="parTrans" cxnId="{99F01AA6-35C2-40A5-A3B1-AC11F74A70A4}">
      <dgm:prSet/>
      <dgm:spPr/>
      <dgm:t>
        <a:bodyPr/>
        <a:lstStyle/>
        <a:p>
          <a:endParaRPr lang="en-US"/>
        </a:p>
      </dgm:t>
    </dgm:pt>
    <dgm:pt modelId="{E0AFFB1C-5949-4B66-AD53-856C5837035B}" type="sibTrans" cxnId="{99F01AA6-35C2-40A5-A3B1-AC11F74A70A4}">
      <dgm:prSet/>
      <dgm:spPr/>
      <dgm:t>
        <a:bodyPr/>
        <a:lstStyle/>
        <a:p>
          <a:endParaRPr lang="en-US"/>
        </a:p>
      </dgm:t>
    </dgm:pt>
    <dgm:pt modelId="{DBCA3385-62A0-4490-BE55-952CD8C0D5C3}">
      <dgm:prSet/>
      <dgm:spPr/>
      <dgm:t>
        <a:bodyPr/>
        <a:lstStyle/>
        <a:p>
          <a:r>
            <a:rPr lang="en-AU" dirty="0"/>
            <a:t>THE</a:t>
          </a:r>
          <a:r>
            <a:rPr lang="en-AU" baseline="0" dirty="0"/>
            <a:t> SELF HEALING BODY</a:t>
          </a:r>
          <a:endParaRPr lang="en-AU" dirty="0"/>
        </a:p>
      </dgm:t>
    </dgm:pt>
    <dgm:pt modelId="{8A82BB73-DDF0-4E7C-B0BA-61E3B04A31D2}" type="parTrans" cxnId="{7FA09AF2-A667-498E-BD6A-80DAFC35D7E4}">
      <dgm:prSet/>
      <dgm:spPr/>
      <dgm:t>
        <a:bodyPr/>
        <a:lstStyle/>
        <a:p>
          <a:endParaRPr lang="en-US"/>
        </a:p>
      </dgm:t>
    </dgm:pt>
    <dgm:pt modelId="{C69B8F35-F471-45FD-9F75-678699FB2D00}" type="sibTrans" cxnId="{7FA09AF2-A667-498E-BD6A-80DAFC35D7E4}">
      <dgm:prSet/>
      <dgm:spPr/>
      <dgm:t>
        <a:bodyPr/>
        <a:lstStyle/>
        <a:p>
          <a:endParaRPr lang="en-US"/>
        </a:p>
      </dgm:t>
    </dgm:pt>
    <dgm:pt modelId="{89B64BF1-1292-49CB-9429-B475221C36F9}">
      <dgm:prSet/>
      <dgm:spPr/>
      <dgm:t>
        <a:bodyPr/>
        <a:lstStyle/>
        <a:p>
          <a:r>
            <a:rPr lang="en-US" dirty="0"/>
            <a:t>TOXINS CAUSE ILLNESS</a:t>
          </a:r>
        </a:p>
      </dgm:t>
    </dgm:pt>
    <dgm:pt modelId="{20F46391-90B6-423D-9D49-A9BBC6278A37}" type="parTrans" cxnId="{ADDFE062-9278-476C-9F61-48C21B6BE1EF}">
      <dgm:prSet/>
      <dgm:spPr/>
      <dgm:t>
        <a:bodyPr/>
        <a:lstStyle/>
        <a:p>
          <a:endParaRPr lang="en-US"/>
        </a:p>
      </dgm:t>
    </dgm:pt>
    <dgm:pt modelId="{E852AF97-6717-4140-A2E4-3BB750A7717F}" type="sibTrans" cxnId="{ADDFE062-9278-476C-9F61-48C21B6BE1EF}">
      <dgm:prSet/>
      <dgm:spPr/>
      <dgm:t>
        <a:bodyPr/>
        <a:lstStyle/>
        <a:p>
          <a:endParaRPr lang="en-US"/>
        </a:p>
      </dgm:t>
    </dgm:pt>
    <dgm:pt modelId="{FF8C8872-E49C-F84F-AAB8-59CBA9F3EA32}">
      <dgm:prSet/>
      <dgm:spPr/>
      <dgm:t>
        <a:bodyPr/>
        <a:lstStyle/>
        <a:p>
          <a:r>
            <a:rPr lang="en-US" dirty="0"/>
            <a:t>TREAT THE CAUSE</a:t>
          </a:r>
        </a:p>
      </dgm:t>
    </dgm:pt>
    <dgm:pt modelId="{ED398EE5-2CA8-6941-960B-8E0312297036}" type="parTrans" cxnId="{9DD63E2D-9466-524D-BAF3-75FA21228349}">
      <dgm:prSet/>
      <dgm:spPr/>
      <dgm:t>
        <a:bodyPr/>
        <a:lstStyle/>
        <a:p>
          <a:endParaRPr lang="en-GB"/>
        </a:p>
      </dgm:t>
    </dgm:pt>
    <dgm:pt modelId="{F8DD9337-51F5-F641-878C-22861432B472}" type="sibTrans" cxnId="{9DD63E2D-9466-524D-BAF3-75FA21228349}">
      <dgm:prSet/>
      <dgm:spPr/>
      <dgm:t>
        <a:bodyPr/>
        <a:lstStyle/>
        <a:p>
          <a:endParaRPr lang="en-GB"/>
        </a:p>
      </dgm:t>
    </dgm:pt>
    <dgm:pt modelId="{016CA6F9-B4F6-1A4B-BCF9-F2E0EF33FEB2}">
      <dgm:prSet/>
      <dgm:spPr/>
      <dgm:t>
        <a:bodyPr/>
        <a:lstStyle/>
        <a:p>
          <a:r>
            <a:rPr lang="en-AU"/>
            <a:t>OWNERSHIP OF OUR HEALTH</a:t>
          </a:r>
          <a:endParaRPr lang="en-AU" dirty="0"/>
        </a:p>
      </dgm:t>
    </dgm:pt>
    <dgm:pt modelId="{282039D7-2671-D64B-957C-F6F8DABDDEB8}" type="parTrans" cxnId="{85FABA13-4A98-894F-899B-DDD8A97AD42A}">
      <dgm:prSet/>
      <dgm:spPr/>
      <dgm:t>
        <a:bodyPr/>
        <a:lstStyle/>
        <a:p>
          <a:endParaRPr lang="en-GB"/>
        </a:p>
      </dgm:t>
    </dgm:pt>
    <dgm:pt modelId="{8F526963-CFC1-9849-B6BB-9F45C3F2B80A}" type="sibTrans" cxnId="{85FABA13-4A98-894F-899B-DDD8A97AD42A}">
      <dgm:prSet/>
      <dgm:spPr/>
      <dgm:t>
        <a:bodyPr/>
        <a:lstStyle/>
        <a:p>
          <a:endParaRPr lang="en-GB"/>
        </a:p>
      </dgm:t>
    </dgm:pt>
    <dgm:pt modelId="{E23C4EB3-2B47-D041-8341-DA4905655585}" type="pres">
      <dgm:prSet presAssocID="{9DA94D19-B319-48AF-A35C-07BABAB3C881}" presName="diagram" presStyleCnt="0">
        <dgm:presLayoutVars>
          <dgm:dir/>
          <dgm:resizeHandles val="exact"/>
        </dgm:presLayoutVars>
      </dgm:prSet>
      <dgm:spPr/>
    </dgm:pt>
    <dgm:pt modelId="{2FB29EAD-050F-494D-BEC4-34F036C5D5C6}" type="pres">
      <dgm:prSet presAssocID="{FA0E908B-0954-4C99-9EC7-23A632ED5F12}" presName="node" presStyleLbl="node1" presStyleIdx="0" presStyleCnt="9" custLinFactNeighborX="60665" custLinFactNeighborY="-48455">
        <dgm:presLayoutVars>
          <dgm:bulletEnabled val="1"/>
        </dgm:presLayoutVars>
      </dgm:prSet>
      <dgm:spPr/>
    </dgm:pt>
    <dgm:pt modelId="{5AB04702-BE3C-FA49-AE89-70E395FC5007}" type="pres">
      <dgm:prSet presAssocID="{96055A11-5A68-4B5A-9C35-14C02E806AFA}" presName="sibTrans" presStyleCnt="0"/>
      <dgm:spPr/>
    </dgm:pt>
    <dgm:pt modelId="{08FFC911-AE6C-E248-BD0C-5624FC7BBD9A}" type="pres">
      <dgm:prSet presAssocID="{057C0F64-BB1C-4640-84D6-DC436AC55504}" presName="node" presStyleLbl="node1" presStyleIdx="1" presStyleCnt="9" custLinFactY="15076" custLinFactNeighborX="1008" custLinFactNeighborY="100000">
        <dgm:presLayoutVars>
          <dgm:bulletEnabled val="1"/>
        </dgm:presLayoutVars>
      </dgm:prSet>
      <dgm:spPr/>
    </dgm:pt>
    <dgm:pt modelId="{D874CAE4-0E25-4441-9C69-E6C174304596}" type="pres">
      <dgm:prSet presAssocID="{1BBE9E12-F1A8-4738-BF7F-2A93A856B9D2}" presName="sibTrans" presStyleCnt="0"/>
      <dgm:spPr/>
    </dgm:pt>
    <dgm:pt modelId="{EEDD4F0E-4040-5748-83B6-995B05ED750E}" type="pres">
      <dgm:prSet presAssocID="{DA705338-3091-43F7-A841-D642D3E4C23B}" presName="node" presStyleLbl="node1" presStyleIdx="2" presStyleCnt="9" custLinFactNeighborX="-52291" custLinFactNeighborY="-47671">
        <dgm:presLayoutVars>
          <dgm:bulletEnabled val="1"/>
        </dgm:presLayoutVars>
      </dgm:prSet>
      <dgm:spPr/>
    </dgm:pt>
    <dgm:pt modelId="{C5BD1D1F-F42D-134C-8E65-F47E362876B5}" type="pres">
      <dgm:prSet presAssocID="{B63E9A06-FE18-4FD2-9D36-51746E6C3B6E}" presName="sibTrans" presStyleCnt="0"/>
      <dgm:spPr/>
    </dgm:pt>
    <dgm:pt modelId="{93FEE028-79AC-0A4D-B97B-4478F88D975D}" type="pres">
      <dgm:prSet presAssocID="{032034B5-487B-4D17-BA68-D42F07161FA0}" presName="node" presStyleLbl="node1" presStyleIdx="3" presStyleCnt="9" custLinFactNeighborX="-51210" custLinFactNeighborY="-48044">
        <dgm:presLayoutVars>
          <dgm:bulletEnabled val="1"/>
        </dgm:presLayoutVars>
      </dgm:prSet>
      <dgm:spPr/>
    </dgm:pt>
    <dgm:pt modelId="{E1C65A6E-A5D5-894D-9295-EAC20C140F45}" type="pres">
      <dgm:prSet presAssocID="{74C6BE65-E913-466A-ABD5-E19B5DAB0712}" presName="sibTrans" presStyleCnt="0"/>
      <dgm:spPr/>
    </dgm:pt>
    <dgm:pt modelId="{245010D6-7E54-4F44-9996-14E284FE197C}" type="pres">
      <dgm:prSet presAssocID="{369DBA2A-9BD7-43DC-919B-4113158963B6}" presName="node" presStyleLbl="node1" presStyleIdx="4" presStyleCnt="9" custScaleX="106175" custScaleY="98551" custLinFactY="10993" custLinFactNeighborX="1207" custLinFactNeighborY="100000">
        <dgm:presLayoutVars>
          <dgm:bulletEnabled val="1"/>
        </dgm:presLayoutVars>
      </dgm:prSet>
      <dgm:spPr/>
    </dgm:pt>
    <dgm:pt modelId="{AD9C4FA6-B4CE-1146-B296-7BF063E65997}" type="pres">
      <dgm:prSet presAssocID="{E0AFFB1C-5949-4B66-AD53-856C5837035B}" presName="sibTrans" presStyleCnt="0"/>
      <dgm:spPr/>
    </dgm:pt>
    <dgm:pt modelId="{D736FE3C-7274-EB4F-9E81-4B1FEEA09063}" type="pres">
      <dgm:prSet presAssocID="{DBCA3385-62A0-4490-BE55-952CD8C0D5C3}" presName="node" presStyleLbl="node1" presStyleIdx="5" presStyleCnt="9" custLinFactY="9544" custLinFactNeighborX="-663" custLinFactNeighborY="100000">
        <dgm:presLayoutVars>
          <dgm:bulletEnabled val="1"/>
        </dgm:presLayoutVars>
      </dgm:prSet>
      <dgm:spPr/>
    </dgm:pt>
    <dgm:pt modelId="{E7573F89-2442-1E4B-8A6E-B577F87B36C8}" type="pres">
      <dgm:prSet presAssocID="{C69B8F35-F471-45FD-9F75-678699FB2D00}" presName="sibTrans" presStyleCnt="0"/>
      <dgm:spPr/>
    </dgm:pt>
    <dgm:pt modelId="{3724A17C-DFFD-8242-9C97-D9A6E8001EF3}" type="pres">
      <dgm:prSet presAssocID="{89B64BF1-1292-49CB-9429-B475221C36F9}" presName="node" presStyleLbl="node1" presStyleIdx="6" presStyleCnt="9" custLinFactNeighborX="-29" custLinFactNeighborY="-3589">
        <dgm:presLayoutVars>
          <dgm:bulletEnabled val="1"/>
        </dgm:presLayoutVars>
      </dgm:prSet>
      <dgm:spPr/>
    </dgm:pt>
    <dgm:pt modelId="{326EDC61-3373-8B46-AFB4-A66E5AA2F007}" type="pres">
      <dgm:prSet presAssocID="{E852AF97-6717-4140-A2E4-3BB750A7717F}" presName="sibTrans" presStyleCnt="0"/>
      <dgm:spPr/>
    </dgm:pt>
    <dgm:pt modelId="{C9F882C0-201B-D045-85F9-CF41FEE2659E}" type="pres">
      <dgm:prSet presAssocID="{FF8C8872-E49C-F84F-AAB8-59CBA9F3EA32}" presName="node" presStyleLbl="node1" presStyleIdx="7" presStyleCnt="9" custLinFactX="-10749" custLinFactY="9544" custLinFactNeighborX="-100000" custLinFactNeighborY="100000">
        <dgm:presLayoutVars>
          <dgm:bulletEnabled val="1"/>
        </dgm:presLayoutVars>
      </dgm:prSet>
      <dgm:spPr/>
    </dgm:pt>
    <dgm:pt modelId="{891E58FC-0CE4-E948-8929-42451D3EF898}" type="pres">
      <dgm:prSet presAssocID="{F8DD9337-51F5-F641-878C-22861432B472}" presName="sibTrans" presStyleCnt="0"/>
      <dgm:spPr/>
    </dgm:pt>
    <dgm:pt modelId="{D039C0E5-BDD5-FA4F-8C24-CA26AA77BBD9}" type="pres">
      <dgm:prSet presAssocID="{016CA6F9-B4F6-1A4B-BCF9-F2E0EF33FEB2}" presName="node" presStyleLbl="node1" presStyleIdx="8" presStyleCnt="9" custScaleX="106175" custScaleY="98551" custLinFactX="65522" custLinFactNeighborX="100000" custLinFactNeighborY="-4949">
        <dgm:presLayoutVars>
          <dgm:bulletEnabled val="1"/>
        </dgm:presLayoutVars>
      </dgm:prSet>
      <dgm:spPr/>
    </dgm:pt>
  </dgm:ptLst>
  <dgm:cxnLst>
    <dgm:cxn modelId="{FB829705-38D2-1943-B555-98D11E5F37CF}" type="presOf" srcId="{369DBA2A-9BD7-43DC-919B-4113158963B6}" destId="{245010D6-7E54-4F44-9996-14E284FE197C}" srcOrd="0" destOrd="0" presId="urn:microsoft.com/office/officeart/2005/8/layout/default"/>
    <dgm:cxn modelId="{85FABA13-4A98-894F-899B-DDD8A97AD42A}" srcId="{9DA94D19-B319-48AF-A35C-07BABAB3C881}" destId="{016CA6F9-B4F6-1A4B-BCF9-F2E0EF33FEB2}" srcOrd="8" destOrd="0" parTransId="{282039D7-2671-D64B-957C-F6F8DABDDEB8}" sibTransId="{8F526963-CFC1-9849-B6BB-9F45C3F2B80A}"/>
    <dgm:cxn modelId="{AF02D81C-A42B-4B0B-A337-A29A31519DD9}" srcId="{9DA94D19-B319-48AF-A35C-07BABAB3C881}" destId="{FA0E908B-0954-4C99-9EC7-23A632ED5F12}" srcOrd="0" destOrd="0" parTransId="{F22D12A3-DE97-4A1C-99A3-01D884C6A6C4}" sibTransId="{96055A11-5A68-4B5A-9C35-14C02E806AFA}"/>
    <dgm:cxn modelId="{02536423-F041-1347-872B-5BD79856809C}" type="presOf" srcId="{9DA94D19-B319-48AF-A35C-07BABAB3C881}" destId="{E23C4EB3-2B47-D041-8341-DA4905655585}" srcOrd="0" destOrd="0" presId="urn:microsoft.com/office/officeart/2005/8/layout/default"/>
    <dgm:cxn modelId="{D3BF252A-16EE-E049-BE06-3217BDF18156}" type="presOf" srcId="{DA705338-3091-43F7-A841-D642D3E4C23B}" destId="{EEDD4F0E-4040-5748-83B6-995B05ED750E}" srcOrd="0" destOrd="0" presId="urn:microsoft.com/office/officeart/2005/8/layout/default"/>
    <dgm:cxn modelId="{9DD63E2D-9466-524D-BAF3-75FA21228349}" srcId="{9DA94D19-B319-48AF-A35C-07BABAB3C881}" destId="{FF8C8872-E49C-F84F-AAB8-59CBA9F3EA32}" srcOrd="7" destOrd="0" parTransId="{ED398EE5-2CA8-6941-960B-8E0312297036}" sibTransId="{F8DD9337-51F5-F641-878C-22861432B472}"/>
    <dgm:cxn modelId="{D7723F41-64C0-485A-B005-101AD7B4BBA7}" srcId="{9DA94D19-B319-48AF-A35C-07BABAB3C881}" destId="{032034B5-487B-4D17-BA68-D42F07161FA0}" srcOrd="3" destOrd="0" parTransId="{9D64BDD6-3F30-4F2F-ADE7-1896A960C80C}" sibTransId="{74C6BE65-E913-466A-ABD5-E19B5DAB0712}"/>
    <dgm:cxn modelId="{93493243-BCF9-E249-BD85-E343853709B1}" type="presOf" srcId="{FA0E908B-0954-4C99-9EC7-23A632ED5F12}" destId="{2FB29EAD-050F-494D-BEC4-34F036C5D5C6}" srcOrd="0" destOrd="0" presId="urn:microsoft.com/office/officeart/2005/8/layout/default"/>
    <dgm:cxn modelId="{687CFD5A-A08C-D644-B6AB-FECA5B31E64B}" type="presOf" srcId="{032034B5-487B-4D17-BA68-D42F07161FA0}" destId="{93FEE028-79AC-0A4D-B97B-4478F88D975D}" srcOrd="0" destOrd="0" presId="urn:microsoft.com/office/officeart/2005/8/layout/default"/>
    <dgm:cxn modelId="{ADDFE062-9278-476C-9F61-48C21B6BE1EF}" srcId="{9DA94D19-B319-48AF-A35C-07BABAB3C881}" destId="{89B64BF1-1292-49CB-9429-B475221C36F9}" srcOrd="6" destOrd="0" parTransId="{20F46391-90B6-423D-9D49-A9BBC6278A37}" sibTransId="{E852AF97-6717-4140-A2E4-3BB750A7717F}"/>
    <dgm:cxn modelId="{F4DCC47E-9DA5-D64C-9A78-E05636640766}" type="presOf" srcId="{89B64BF1-1292-49CB-9429-B475221C36F9}" destId="{3724A17C-DFFD-8242-9C97-D9A6E8001EF3}" srcOrd="0" destOrd="0" presId="urn:microsoft.com/office/officeart/2005/8/layout/default"/>
    <dgm:cxn modelId="{ED3EDEA4-747F-42CD-B4F2-325B57E9559D}" srcId="{9DA94D19-B319-48AF-A35C-07BABAB3C881}" destId="{057C0F64-BB1C-4640-84D6-DC436AC55504}" srcOrd="1" destOrd="0" parTransId="{A65069B8-DAD7-47BA-A942-C1F1EE9F27B2}" sibTransId="{1BBE9E12-F1A8-4738-BF7F-2A93A856B9D2}"/>
    <dgm:cxn modelId="{99F01AA6-35C2-40A5-A3B1-AC11F74A70A4}" srcId="{9DA94D19-B319-48AF-A35C-07BABAB3C881}" destId="{369DBA2A-9BD7-43DC-919B-4113158963B6}" srcOrd="4" destOrd="0" parTransId="{B243D438-E451-4D90-BE64-4EC23FF3171F}" sibTransId="{E0AFFB1C-5949-4B66-AD53-856C5837035B}"/>
    <dgm:cxn modelId="{9D94CAB1-0ED9-C944-A817-38FEDB5FC836}" type="presOf" srcId="{FF8C8872-E49C-F84F-AAB8-59CBA9F3EA32}" destId="{C9F882C0-201B-D045-85F9-CF41FEE2659E}" srcOrd="0" destOrd="0" presId="urn:microsoft.com/office/officeart/2005/8/layout/default"/>
    <dgm:cxn modelId="{B0744BC0-16D5-E44F-A820-B5A15C707863}" type="presOf" srcId="{DBCA3385-62A0-4490-BE55-952CD8C0D5C3}" destId="{D736FE3C-7274-EB4F-9E81-4B1FEEA09063}" srcOrd="0" destOrd="0" presId="urn:microsoft.com/office/officeart/2005/8/layout/default"/>
    <dgm:cxn modelId="{04BC4DD9-0221-8C4C-9C49-3339176EF1C6}" type="presOf" srcId="{016CA6F9-B4F6-1A4B-BCF9-F2E0EF33FEB2}" destId="{D039C0E5-BDD5-FA4F-8C24-CA26AA77BBD9}" srcOrd="0" destOrd="0" presId="urn:microsoft.com/office/officeart/2005/8/layout/default"/>
    <dgm:cxn modelId="{83A985F1-44A5-4B4F-AFB3-11DC31DD70AF}" type="presOf" srcId="{057C0F64-BB1C-4640-84D6-DC436AC55504}" destId="{08FFC911-AE6C-E248-BD0C-5624FC7BBD9A}" srcOrd="0" destOrd="0" presId="urn:microsoft.com/office/officeart/2005/8/layout/default"/>
    <dgm:cxn modelId="{7A83C4F1-3D0B-401B-9623-09CECBBDADAB}" srcId="{9DA94D19-B319-48AF-A35C-07BABAB3C881}" destId="{DA705338-3091-43F7-A841-D642D3E4C23B}" srcOrd="2" destOrd="0" parTransId="{69144D64-7024-4AA8-8244-07C4DADAD1AC}" sibTransId="{B63E9A06-FE18-4FD2-9D36-51746E6C3B6E}"/>
    <dgm:cxn modelId="{7FA09AF2-A667-498E-BD6A-80DAFC35D7E4}" srcId="{9DA94D19-B319-48AF-A35C-07BABAB3C881}" destId="{DBCA3385-62A0-4490-BE55-952CD8C0D5C3}" srcOrd="5" destOrd="0" parTransId="{8A82BB73-DDF0-4E7C-B0BA-61E3B04A31D2}" sibTransId="{C69B8F35-F471-45FD-9F75-678699FB2D00}"/>
    <dgm:cxn modelId="{8D6D5659-8458-1840-A612-C65807ED75ED}" type="presParOf" srcId="{E23C4EB3-2B47-D041-8341-DA4905655585}" destId="{2FB29EAD-050F-494D-BEC4-34F036C5D5C6}" srcOrd="0" destOrd="0" presId="urn:microsoft.com/office/officeart/2005/8/layout/default"/>
    <dgm:cxn modelId="{4901C9C5-1EB5-F24E-A68F-2E00F4729C30}" type="presParOf" srcId="{E23C4EB3-2B47-D041-8341-DA4905655585}" destId="{5AB04702-BE3C-FA49-AE89-70E395FC5007}" srcOrd="1" destOrd="0" presId="urn:microsoft.com/office/officeart/2005/8/layout/default"/>
    <dgm:cxn modelId="{5DDF3DCC-9432-B540-9A97-3BB51DB4E244}" type="presParOf" srcId="{E23C4EB3-2B47-D041-8341-DA4905655585}" destId="{08FFC911-AE6C-E248-BD0C-5624FC7BBD9A}" srcOrd="2" destOrd="0" presId="urn:microsoft.com/office/officeart/2005/8/layout/default"/>
    <dgm:cxn modelId="{A20B417E-7693-4C49-9D76-E935D40E3C9E}" type="presParOf" srcId="{E23C4EB3-2B47-D041-8341-DA4905655585}" destId="{D874CAE4-0E25-4441-9C69-E6C174304596}" srcOrd="3" destOrd="0" presId="urn:microsoft.com/office/officeart/2005/8/layout/default"/>
    <dgm:cxn modelId="{5692D5D7-12D8-0C48-960B-107B728D6F86}" type="presParOf" srcId="{E23C4EB3-2B47-D041-8341-DA4905655585}" destId="{EEDD4F0E-4040-5748-83B6-995B05ED750E}" srcOrd="4" destOrd="0" presId="urn:microsoft.com/office/officeart/2005/8/layout/default"/>
    <dgm:cxn modelId="{836CE558-F815-E240-B158-7AAAF67EEDA9}" type="presParOf" srcId="{E23C4EB3-2B47-D041-8341-DA4905655585}" destId="{C5BD1D1F-F42D-134C-8E65-F47E362876B5}" srcOrd="5" destOrd="0" presId="urn:microsoft.com/office/officeart/2005/8/layout/default"/>
    <dgm:cxn modelId="{ED6A2DBF-4D58-B243-858E-37C40DDD8487}" type="presParOf" srcId="{E23C4EB3-2B47-D041-8341-DA4905655585}" destId="{93FEE028-79AC-0A4D-B97B-4478F88D975D}" srcOrd="6" destOrd="0" presId="urn:microsoft.com/office/officeart/2005/8/layout/default"/>
    <dgm:cxn modelId="{E6333012-E0E8-544A-B7D6-66A31E069F94}" type="presParOf" srcId="{E23C4EB3-2B47-D041-8341-DA4905655585}" destId="{E1C65A6E-A5D5-894D-9295-EAC20C140F45}" srcOrd="7" destOrd="0" presId="urn:microsoft.com/office/officeart/2005/8/layout/default"/>
    <dgm:cxn modelId="{804D2197-1FDD-DA4C-BDF3-50A29E7DE9F0}" type="presParOf" srcId="{E23C4EB3-2B47-D041-8341-DA4905655585}" destId="{245010D6-7E54-4F44-9996-14E284FE197C}" srcOrd="8" destOrd="0" presId="urn:microsoft.com/office/officeart/2005/8/layout/default"/>
    <dgm:cxn modelId="{98D588C4-07F4-EA40-BE0C-3EAF2289A660}" type="presParOf" srcId="{E23C4EB3-2B47-D041-8341-DA4905655585}" destId="{AD9C4FA6-B4CE-1146-B296-7BF063E65997}" srcOrd="9" destOrd="0" presId="urn:microsoft.com/office/officeart/2005/8/layout/default"/>
    <dgm:cxn modelId="{AD849FA7-BA92-E448-B380-8F36AE3E5247}" type="presParOf" srcId="{E23C4EB3-2B47-D041-8341-DA4905655585}" destId="{D736FE3C-7274-EB4F-9E81-4B1FEEA09063}" srcOrd="10" destOrd="0" presId="urn:microsoft.com/office/officeart/2005/8/layout/default"/>
    <dgm:cxn modelId="{6B405EA8-99D1-AD4E-9A90-93FD37749879}" type="presParOf" srcId="{E23C4EB3-2B47-D041-8341-DA4905655585}" destId="{E7573F89-2442-1E4B-8A6E-B577F87B36C8}" srcOrd="11" destOrd="0" presId="urn:microsoft.com/office/officeart/2005/8/layout/default"/>
    <dgm:cxn modelId="{4E0C1665-CF36-ED46-8765-CE56DACA75D1}" type="presParOf" srcId="{E23C4EB3-2B47-D041-8341-DA4905655585}" destId="{3724A17C-DFFD-8242-9C97-D9A6E8001EF3}" srcOrd="12" destOrd="0" presId="urn:microsoft.com/office/officeart/2005/8/layout/default"/>
    <dgm:cxn modelId="{5062804D-4A3B-4E42-8F40-137BE1F838C4}" type="presParOf" srcId="{E23C4EB3-2B47-D041-8341-DA4905655585}" destId="{326EDC61-3373-8B46-AFB4-A66E5AA2F007}" srcOrd="13" destOrd="0" presId="urn:microsoft.com/office/officeart/2005/8/layout/default"/>
    <dgm:cxn modelId="{1EA0A739-4620-F94C-9AB6-DD870CE8B6AE}" type="presParOf" srcId="{E23C4EB3-2B47-D041-8341-DA4905655585}" destId="{C9F882C0-201B-D045-85F9-CF41FEE2659E}" srcOrd="14" destOrd="0" presId="urn:microsoft.com/office/officeart/2005/8/layout/default"/>
    <dgm:cxn modelId="{FD35FBBE-80FA-B343-83FB-32415084DE40}" type="presParOf" srcId="{E23C4EB3-2B47-D041-8341-DA4905655585}" destId="{891E58FC-0CE4-E948-8929-42451D3EF898}" srcOrd="15" destOrd="0" presId="urn:microsoft.com/office/officeart/2005/8/layout/default"/>
    <dgm:cxn modelId="{4BA4C034-CA88-7B4B-9CF2-0E5EB4BF97EA}" type="presParOf" srcId="{E23C4EB3-2B47-D041-8341-DA4905655585}" destId="{D039C0E5-BDD5-FA4F-8C24-CA26AA77BBD9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B40293-CDD9-42BE-8720-1633344EFCA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513195-FB98-4007-9038-E5EF5E23BAEB}">
      <dgm:prSet/>
      <dgm:spPr>
        <a:solidFill>
          <a:schemeClr val="accent5"/>
        </a:solidFill>
      </dgm:spPr>
      <dgm:t>
        <a:bodyPr/>
        <a:lstStyle/>
        <a:p>
          <a:r>
            <a:rPr lang="en-US" dirty="0"/>
            <a:t>Emotions</a:t>
          </a:r>
        </a:p>
      </dgm:t>
    </dgm:pt>
    <dgm:pt modelId="{5D7E2FE9-1C93-4A5F-A296-73E170DD0BA6}" type="parTrans" cxnId="{BC4157D3-A78B-46A0-9789-32142616DE49}">
      <dgm:prSet/>
      <dgm:spPr/>
      <dgm:t>
        <a:bodyPr/>
        <a:lstStyle/>
        <a:p>
          <a:endParaRPr lang="en-US"/>
        </a:p>
      </dgm:t>
    </dgm:pt>
    <dgm:pt modelId="{97651594-E4EE-42BA-B6E8-C684C7A59144}" type="sibTrans" cxnId="{BC4157D3-A78B-46A0-9789-32142616DE49}">
      <dgm:prSet/>
      <dgm:spPr/>
      <dgm:t>
        <a:bodyPr/>
        <a:lstStyle/>
        <a:p>
          <a:endParaRPr lang="en-US"/>
        </a:p>
      </dgm:t>
    </dgm:pt>
    <dgm:pt modelId="{954139C6-0199-46DB-B188-A18E040D2FD2}">
      <dgm:prSet/>
      <dgm:spPr/>
      <dgm:t>
        <a:bodyPr/>
        <a:lstStyle/>
        <a:p>
          <a:r>
            <a:rPr lang="en-US" dirty="0"/>
            <a:t>Quality</a:t>
          </a:r>
        </a:p>
        <a:p>
          <a:r>
            <a:rPr lang="en-US" dirty="0"/>
            <a:t>Food</a:t>
          </a:r>
        </a:p>
      </dgm:t>
    </dgm:pt>
    <dgm:pt modelId="{F7819FA0-C376-422F-A433-81264D7EDDE7}" type="parTrans" cxnId="{A9654362-659C-427B-A543-DAAA053081B6}">
      <dgm:prSet/>
      <dgm:spPr/>
      <dgm:t>
        <a:bodyPr/>
        <a:lstStyle/>
        <a:p>
          <a:endParaRPr lang="en-US"/>
        </a:p>
      </dgm:t>
    </dgm:pt>
    <dgm:pt modelId="{FC881D6F-77E9-4000-93C1-79666DD6DDED}" type="sibTrans" cxnId="{A9654362-659C-427B-A543-DAAA053081B6}">
      <dgm:prSet/>
      <dgm:spPr/>
      <dgm:t>
        <a:bodyPr/>
        <a:lstStyle/>
        <a:p>
          <a:endParaRPr lang="en-US"/>
        </a:p>
      </dgm:t>
    </dgm:pt>
    <dgm:pt modelId="{8FD3ECEA-E2C6-4BBB-86B1-B0F508C4EFBA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Social</a:t>
          </a:r>
        </a:p>
      </dgm:t>
    </dgm:pt>
    <dgm:pt modelId="{5ACB08AB-59BE-4D29-9B64-98EE9471721E}" type="parTrans" cxnId="{9908C810-3AE2-417D-A4FE-A30CA06D564B}">
      <dgm:prSet/>
      <dgm:spPr/>
      <dgm:t>
        <a:bodyPr/>
        <a:lstStyle/>
        <a:p>
          <a:endParaRPr lang="en-US"/>
        </a:p>
      </dgm:t>
    </dgm:pt>
    <dgm:pt modelId="{D08DFD61-7E8C-4EB7-9472-22FD843491A6}" type="sibTrans" cxnId="{9908C810-3AE2-417D-A4FE-A30CA06D564B}">
      <dgm:prSet/>
      <dgm:spPr/>
      <dgm:t>
        <a:bodyPr/>
        <a:lstStyle/>
        <a:p>
          <a:endParaRPr lang="en-US"/>
        </a:p>
      </dgm:t>
    </dgm:pt>
    <dgm:pt modelId="{9F60F21E-C316-4303-B12F-7F2E782536C6}">
      <dgm:prSet/>
      <dgm:spPr>
        <a:solidFill>
          <a:schemeClr val="accent2"/>
        </a:solidFill>
      </dgm:spPr>
      <dgm:t>
        <a:bodyPr/>
        <a:lstStyle/>
        <a:p>
          <a:r>
            <a:rPr lang="en-US" dirty="0"/>
            <a:t>Non- Toxic Environment</a:t>
          </a:r>
        </a:p>
      </dgm:t>
    </dgm:pt>
    <dgm:pt modelId="{9253064F-2F0E-4199-840E-DFBB332698B3}" type="parTrans" cxnId="{E1D72F7A-D950-43E6-9209-8863A6E7BE01}">
      <dgm:prSet/>
      <dgm:spPr/>
      <dgm:t>
        <a:bodyPr/>
        <a:lstStyle/>
        <a:p>
          <a:endParaRPr lang="en-US"/>
        </a:p>
      </dgm:t>
    </dgm:pt>
    <dgm:pt modelId="{6C2F51D5-2D8C-4071-8FEE-C8E6FB4F0339}" type="sibTrans" cxnId="{E1D72F7A-D950-43E6-9209-8863A6E7BE01}">
      <dgm:prSet/>
      <dgm:spPr/>
      <dgm:t>
        <a:bodyPr/>
        <a:lstStyle/>
        <a:p>
          <a:endParaRPr lang="en-US"/>
        </a:p>
      </dgm:t>
    </dgm:pt>
    <dgm:pt modelId="{1D60A8BB-9FC7-FF47-AB0C-F985E46CB2C9}">
      <dgm:prSet/>
      <dgm:spPr>
        <a:solidFill>
          <a:schemeClr val="accent5"/>
        </a:solidFill>
      </dgm:spPr>
      <dgm:t>
        <a:bodyPr/>
        <a:lstStyle/>
        <a:p>
          <a:r>
            <a:rPr lang="en-US" dirty="0"/>
            <a:t>Body</a:t>
          </a:r>
        </a:p>
      </dgm:t>
    </dgm:pt>
    <dgm:pt modelId="{A759BBCC-CAD1-2A47-96D9-506598FFEE61}" type="parTrans" cxnId="{8E419298-3025-8340-9EB1-C35C451A8CFC}">
      <dgm:prSet/>
      <dgm:spPr/>
      <dgm:t>
        <a:bodyPr/>
        <a:lstStyle/>
        <a:p>
          <a:endParaRPr lang="en-GB"/>
        </a:p>
      </dgm:t>
    </dgm:pt>
    <dgm:pt modelId="{9D5FCDBF-EE5D-2D49-B315-C30161DE7A08}" type="sibTrans" cxnId="{8E419298-3025-8340-9EB1-C35C451A8CFC}">
      <dgm:prSet/>
      <dgm:spPr/>
      <dgm:t>
        <a:bodyPr/>
        <a:lstStyle/>
        <a:p>
          <a:endParaRPr lang="en-GB"/>
        </a:p>
      </dgm:t>
    </dgm:pt>
    <dgm:pt modelId="{E4D1F154-C3A6-6F41-9117-E3779A2F9E96}">
      <dgm:prSet/>
      <dgm:spPr/>
      <dgm:t>
        <a:bodyPr/>
        <a:lstStyle/>
        <a:p>
          <a:r>
            <a:rPr lang="en-US" dirty="0"/>
            <a:t>Sleep</a:t>
          </a:r>
        </a:p>
      </dgm:t>
    </dgm:pt>
    <dgm:pt modelId="{B9231ED8-DD04-4043-B49C-5C7C95712656}" type="parTrans" cxnId="{39941576-85F4-F34E-8701-C0D10B5464E1}">
      <dgm:prSet/>
      <dgm:spPr/>
      <dgm:t>
        <a:bodyPr/>
        <a:lstStyle/>
        <a:p>
          <a:endParaRPr lang="en-GB"/>
        </a:p>
      </dgm:t>
    </dgm:pt>
    <dgm:pt modelId="{8288145A-6AAE-7948-8497-D6DB09281CCB}" type="sibTrans" cxnId="{39941576-85F4-F34E-8701-C0D10B5464E1}">
      <dgm:prSet/>
      <dgm:spPr/>
      <dgm:t>
        <a:bodyPr/>
        <a:lstStyle/>
        <a:p>
          <a:endParaRPr lang="en-GB"/>
        </a:p>
      </dgm:t>
    </dgm:pt>
    <dgm:pt modelId="{0E2957C6-B94E-CE42-AFFD-DA17612590AD}">
      <dgm:prSet/>
      <dgm:spPr>
        <a:solidFill>
          <a:schemeClr val="accent5"/>
        </a:solidFill>
      </dgm:spPr>
      <dgm:t>
        <a:bodyPr/>
        <a:lstStyle/>
        <a:p>
          <a:r>
            <a:rPr lang="en-US" dirty="0"/>
            <a:t>Thoughts</a:t>
          </a:r>
        </a:p>
      </dgm:t>
    </dgm:pt>
    <dgm:pt modelId="{66C34F25-02DE-984F-BF2B-E11004CE5C15}" type="parTrans" cxnId="{3E6E740D-CFB8-8F49-B47A-ED4CCA6D78C5}">
      <dgm:prSet/>
      <dgm:spPr/>
      <dgm:t>
        <a:bodyPr/>
        <a:lstStyle/>
        <a:p>
          <a:endParaRPr lang="en-GB"/>
        </a:p>
      </dgm:t>
    </dgm:pt>
    <dgm:pt modelId="{34570A32-A186-4944-B2D1-8204CD4DAAC3}" type="sibTrans" cxnId="{3E6E740D-CFB8-8F49-B47A-ED4CCA6D78C5}">
      <dgm:prSet/>
      <dgm:spPr/>
      <dgm:t>
        <a:bodyPr/>
        <a:lstStyle/>
        <a:p>
          <a:endParaRPr lang="en-GB"/>
        </a:p>
      </dgm:t>
    </dgm:pt>
    <dgm:pt modelId="{3DA5C582-6F4D-4387-8873-5560546AF718}">
      <dgm:prSet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dirty="0"/>
            <a:t>Home</a:t>
          </a:r>
        </a:p>
      </dgm:t>
    </dgm:pt>
    <dgm:pt modelId="{8508F20E-F3CB-4E00-9C13-BCE27ADE1F0D}" type="sibTrans" cxnId="{E05A218D-08EF-4898-A08D-5076C20D5D5A}">
      <dgm:prSet/>
      <dgm:spPr/>
      <dgm:t>
        <a:bodyPr/>
        <a:lstStyle/>
        <a:p>
          <a:endParaRPr lang="en-US"/>
        </a:p>
      </dgm:t>
    </dgm:pt>
    <dgm:pt modelId="{F808C7A8-42F4-4DCC-A43C-150485C68D1B}" type="parTrans" cxnId="{E05A218D-08EF-4898-A08D-5076C20D5D5A}">
      <dgm:prSet/>
      <dgm:spPr/>
      <dgm:t>
        <a:bodyPr/>
        <a:lstStyle/>
        <a:p>
          <a:endParaRPr lang="en-US"/>
        </a:p>
      </dgm:t>
    </dgm:pt>
    <dgm:pt modelId="{640B9360-F4EF-445D-A81B-E8C93E1360B2}">
      <dgm:prSet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dirty="0"/>
            <a:t>Nature</a:t>
          </a:r>
        </a:p>
      </dgm:t>
    </dgm:pt>
    <dgm:pt modelId="{920941A5-810E-42C7-8413-ECE844CAEB47}" type="sibTrans" cxnId="{B5E0CBB0-0FD7-4A11-AC23-5AFFCDD570B8}">
      <dgm:prSet/>
      <dgm:spPr/>
      <dgm:t>
        <a:bodyPr/>
        <a:lstStyle/>
        <a:p>
          <a:endParaRPr lang="en-US"/>
        </a:p>
      </dgm:t>
    </dgm:pt>
    <dgm:pt modelId="{31246DFD-CBCD-4D61-BBB1-81DB2D811EC4}" type="parTrans" cxnId="{B5E0CBB0-0FD7-4A11-AC23-5AFFCDD570B8}">
      <dgm:prSet/>
      <dgm:spPr/>
      <dgm:t>
        <a:bodyPr/>
        <a:lstStyle/>
        <a:p>
          <a:endParaRPr lang="en-US"/>
        </a:p>
      </dgm:t>
    </dgm:pt>
    <dgm:pt modelId="{4D00EEE6-9A35-5C4A-BCE1-BC81EC9B9CEB}" type="pres">
      <dgm:prSet presAssocID="{DAB40293-CDD9-42BE-8720-1633344EFCA4}" presName="diagram" presStyleCnt="0">
        <dgm:presLayoutVars>
          <dgm:dir/>
          <dgm:resizeHandles val="exact"/>
        </dgm:presLayoutVars>
      </dgm:prSet>
      <dgm:spPr/>
    </dgm:pt>
    <dgm:pt modelId="{3864C1D6-08E2-3045-B81C-4CC6D0D04976}" type="pres">
      <dgm:prSet presAssocID="{3DA5C582-6F4D-4387-8873-5560546AF718}" presName="node" presStyleLbl="node1" presStyleIdx="0" presStyleCnt="9" custScaleX="82890" custScaleY="55313" custLinFactNeighborX="45818" custLinFactNeighborY="5957">
        <dgm:presLayoutVars>
          <dgm:bulletEnabled val="1"/>
        </dgm:presLayoutVars>
      </dgm:prSet>
      <dgm:spPr/>
    </dgm:pt>
    <dgm:pt modelId="{094D2F22-E933-6A47-AB21-908701A6BBC4}" type="pres">
      <dgm:prSet presAssocID="{8508F20E-F3CB-4E00-9C13-BCE27ADE1F0D}" presName="sibTrans" presStyleCnt="0"/>
      <dgm:spPr/>
    </dgm:pt>
    <dgm:pt modelId="{9B2276EA-DDF7-7444-881A-40F2AD8612A3}" type="pres">
      <dgm:prSet presAssocID="{AB513195-FB98-4007-9038-E5EF5E23BAEB}" presName="node" presStyleLbl="node1" presStyleIdx="1" presStyleCnt="9" custScaleX="104950" custScaleY="57150" custLinFactNeighborX="-66653" custLinFactNeighborY="74431">
        <dgm:presLayoutVars>
          <dgm:bulletEnabled val="1"/>
        </dgm:presLayoutVars>
      </dgm:prSet>
      <dgm:spPr/>
    </dgm:pt>
    <dgm:pt modelId="{808B8A29-FCA1-7941-BFA1-E71836A3B117}" type="pres">
      <dgm:prSet presAssocID="{97651594-E4EE-42BA-B6E8-C684C7A59144}" presName="sibTrans" presStyleCnt="0"/>
      <dgm:spPr/>
    </dgm:pt>
    <dgm:pt modelId="{49C948A5-F258-DC48-B3F9-2FB7389A3456}" type="pres">
      <dgm:prSet presAssocID="{640B9360-F4EF-445D-A81B-E8C93E1360B2}" presName="node" presStyleLbl="node1" presStyleIdx="2" presStyleCnt="9" custScaleX="97060" custScaleY="56960" custLinFactNeighborX="-41467" custLinFactNeighborY="5019">
        <dgm:presLayoutVars>
          <dgm:bulletEnabled val="1"/>
        </dgm:presLayoutVars>
      </dgm:prSet>
      <dgm:spPr/>
    </dgm:pt>
    <dgm:pt modelId="{EC0DA497-ACEE-2C43-8A13-DCE4AE59D902}" type="pres">
      <dgm:prSet presAssocID="{920941A5-810E-42C7-8413-ECE844CAEB47}" presName="sibTrans" presStyleCnt="0"/>
      <dgm:spPr/>
    </dgm:pt>
    <dgm:pt modelId="{442959BF-6D3C-764B-AF6A-A8C3D50AD9E6}" type="pres">
      <dgm:prSet presAssocID="{954139C6-0199-46DB-B188-A18E040D2FD2}" presName="node" presStyleLbl="node1" presStyleIdx="3" presStyleCnt="9" custScaleX="134209" custLinFactY="74706" custLinFactNeighborX="-7446" custLinFactNeighborY="100000">
        <dgm:presLayoutVars>
          <dgm:bulletEnabled val="1"/>
        </dgm:presLayoutVars>
      </dgm:prSet>
      <dgm:spPr/>
    </dgm:pt>
    <dgm:pt modelId="{A1CC6541-380D-8A44-990A-21E6AB1A0991}" type="pres">
      <dgm:prSet presAssocID="{FC881D6F-77E9-4000-93C1-79666DD6DDED}" presName="sibTrans" presStyleCnt="0"/>
      <dgm:spPr/>
    </dgm:pt>
    <dgm:pt modelId="{BDA12631-EA07-294B-BC34-EAF0C81CB51C}" type="pres">
      <dgm:prSet presAssocID="{8FD3ECEA-E2C6-4BBB-86B1-B0F508C4EFBA}" presName="node" presStyleLbl="node1" presStyleIdx="4" presStyleCnt="9" custScaleX="69565" custScaleY="59095" custLinFactX="112671" custLinFactY="-15950" custLinFactNeighborX="200000" custLinFactNeighborY="-100000">
        <dgm:presLayoutVars>
          <dgm:bulletEnabled val="1"/>
        </dgm:presLayoutVars>
      </dgm:prSet>
      <dgm:spPr/>
    </dgm:pt>
    <dgm:pt modelId="{40412BCB-4271-E94F-8D10-8FA07665EE64}" type="pres">
      <dgm:prSet presAssocID="{D08DFD61-7E8C-4EB7-9472-22FD843491A6}" presName="sibTrans" presStyleCnt="0"/>
      <dgm:spPr/>
    </dgm:pt>
    <dgm:pt modelId="{4E85CE66-1441-A34D-8E97-BBA9A70256FE}" type="pres">
      <dgm:prSet presAssocID="{9F60F21E-C316-4303-B12F-7F2E782536C6}" presName="node" presStyleLbl="node1" presStyleIdx="5" presStyleCnt="9" custScaleX="129681" custLinFactNeighborX="83959" custLinFactNeighborY="59104">
        <dgm:presLayoutVars>
          <dgm:bulletEnabled val="1"/>
        </dgm:presLayoutVars>
      </dgm:prSet>
      <dgm:spPr/>
    </dgm:pt>
    <dgm:pt modelId="{88BAE3C3-E31D-6142-BE94-0C9420951B26}" type="pres">
      <dgm:prSet presAssocID="{6C2F51D5-2D8C-4071-8FEE-C8E6FB4F0339}" presName="sibTrans" presStyleCnt="0"/>
      <dgm:spPr/>
    </dgm:pt>
    <dgm:pt modelId="{96854611-041D-F342-9814-41EE5E2976DE}" type="pres">
      <dgm:prSet presAssocID="{1D60A8BB-9FC7-FF47-AB0C-F985E46CB2C9}" presName="node" presStyleLbl="node1" presStyleIdx="6" presStyleCnt="9" custScaleX="111365" custScaleY="55466" custLinFactNeighborX="-49103" custLinFactNeighborY="-41003">
        <dgm:presLayoutVars>
          <dgm:bulletEnabled val="1"/>
        </dgm:presLayoutVars>
      </dgm:prSet>
      <dgm:spPr/>
    </dgm:pt>
    <dgm:pt modelId="{48E2C51C-D2F1-9544-A718-0C45C7CA0D27}" type="pres">
      <dgm:prSet presAssocID="{9D5FCDBF-EE5D-2D49-B315-C30161DE7A08}" presName="sibTrans" presStyleCnt="0"/>
      <dgm:spPr/>
    </dgm:pt>
    <dgm:pt modelId="{48AE7443-5C5B-AC41-94FA-301531A00BF5}" type="pres">
      <dgm:prSet presAssocID="{E4D1F154-C3A6-6F41-9117-E3779A2F9E96}" presName="node" presStyleLbl="node1" presStyleIdx="7" presStyleCnt="9" custScaleX="121772" custLinFactX="-121554" custLinFactNeighborX="-200000" custLinFactNeighborY="58564">
        <dgm:presLayoutVars>
          <dgm:bulletEnabled val="1"/>
        </dgm:presLayoutVars>
      </dgm:prSet>
      <dgm:spPr/>
    </dgm:pt>
    <dgm:pt modelId="{1403257A-227F-5841-9EAD-0EEAA02643E3}" type="pres">
      <dgm:prSet presAssocID="{8288145A-6AAE-7948-8497-D6DB09281CCB}" presName="sibTrans" presStyleCnt="0"/>
      <dgm:spPr/>
    </dgm:pt>
    <dgm:pt modelId="{06AA5936-D44A-6644-AB5E-A04B1528A893}" type="pres">
      <dgm:prSet presAssocID="{0E2957C6-B94E-CE42-AFFD-DA17612590AD}" presName="node" presStyleLbl="node1" presStyleIdx="8" presStyleCnt="9" custScaleX="106075" custScaleY="57150" custLinFactX="34467" custLinFactY="-38066" custLinFactNeighborX="100000" custLinFactNeighborY="-100000">
        <dgm:presLayoutVars>
          <dgm:bulletEnabled val="1"/>
        </dgm:presLayoutVars>
      </dgm:prSet>
      <dgm:spPr/>
    </dgm:pt>
  </dgm:ptLst>
  <dgm:cxnLst>
    <dgm:cxn modelId="{3E6E740D-CFB8-8F49-B47A-ED4CCA6D78C5}" srcId="{DAB40293-CDD9-42BE-8720-1633344EFCA4}" destId="{0E2957C6-B94E-CE42-AFFD-DA17612590AD}" srcOrd="8" destOrd="0" parTransId="{66C34F25-02DE-984F-BF2B-E11004CE5C15}" sibTransId="{34570A32-A186-4944-B2D1-8204CD4DAAC3}"/>
    <dgm:cxn modelId="{9908C810-3AE2-417D-A4FE-A30CA06D564B}" srcId="{DAB40293-CDD9-42BE-8720-1633344EFCA4}" destId="{8FD3ECEA-E2C6-4BBB-86B1-B0F508C4EFBA}" srcOrd="4" destOrd="0" parTransId="{5ACB08AB-59BE-4D29-9B64-98EE9471721E}" sibTransId="{D08DFD61-7E8C-4EB7-9472-22FD843491A6}"/>
    <dgm:cxn modelId="{CF3DCF36-1BF1-1240-BCFF-6BEDAD18DD29}" type="presOf" srcId="{DAB40293-CDD9-42BE-8720-1633344EFCA4}" destId="{4D00EEE6-9A35-5C4A-BCE1-BC81EC9B9CEB}" srcOrd="0" destOrd="0" presId="urn:microsoft.com/office/officeart/2005/8/layout/default"/>
    <dgm:cxn modelId="{0480DA3E-077B-0E4F-88B5-B38FAE9DC712}" type="presOf" srcId="{1D60A8BB-9FC7-FF47-AB0C-F985E46CB2C9}" destId="{96854611-041D-F342-9814-41EE5E2976DE}" srcOrd="0" destOrd="0" presId="urn:microsoft.com/office/officeart/2005/8/layout/default"/>
    <dgm:cxn modelId="{EA344D56-3A48-6C4C-9D2A-F01A0B271DCD}" type="presOf" srcId="{3DA5C582-6F4D-4387-8873-5560546AF718}" destId="{3864C1D6-08E2-3045-B81C-4CC6D0D04976}" srcOrd="0" destOrd="0" presId="urn:microsoft.com/office/officeart/2005/8/layout/default"/>
    <dgm:cxn modelId="{99329D5B-BAF4-BA41-ADDF-F7FCE9E3C41C}" type="presOf" srcId="{954139C6-0199-46DB-B188-A18E040D2FD2}" destId="{442959BF-6D3C-764B-AF6A-A8C3D50AD9E6}" srcOrd="0" destOrd="0" presId="urn:microsoft.com/office/officeart/2005/8/layout/default"/>
    <dgm:cxn modelId="{A9654362-659C-427B-A543-DAAA053081B6}" srcId="{DAB40293-CDD9-42BE-8720-1633344EFCA4}" destId="{954139C6-0199-46DB-B188-A18E040D2FD2}" srcOrd="3" destOrd="0" parTransId="{F7819FA0-C376-422F-A433-81264D7EDDE7}" sibTransId="{FC881D6F-77E9-4000-93C1-79666DD6DDED}"/>
    <dgm:cxn modelId="{ABCD5264-93DA-B44B-9031-EA40791F58BD}" type="presOf" srcId="{640B9360-F4EF-445D-A81B-E8C93E1360B2}" destId="{49C948A5-F258-DC48-B3F9-2FB7389A3456}" srcOrd="0" destOrd="0" presId="urn:microsoft.com/office/officeart/2005/8/layout/default"/>
    <dgm:cxn modelId="{39941576-85F4-F34E-8701-C0D10B5464E1}" srcId="{DAB40293-CDD9-42BE-8720-1633344EFCA4}" destId="{E4D1F154-C3A6-6F41-9117-E3779A2F9E96}" srcOrd="7" destOrd="0" parTransId="{B9231ED8-DD04-4043-B49C-5C7C95712656}" sibTransId="{8288145A-6AAE-7948-8497-D6DB09281CCB}"/>
    <dgm:cxn modelId="{E1D72F7A-D950-43E6-9209-8863A6E7BE01}" srcId="{DAB40293-CDD9-42BE-8720-1633344EFCA4}" destId="{9F60F21E-C316-4303-B12F-7F2E782536C6}" srcOrd="5" destOrd="0" parTransId="{9253064F-2F0E-4199-840E-DFBB332698B3}" sibTransId="{6C2F51D5-2D8C-4071-8FEE-C8E6FB4F0339}"/>
    <dgm:cxn modelId="{E05A218D-08EF-4898-A08D-5076C20D5D5A}" srcId="{DAB40293-CDD9-42BE-8720-1633344EFCA4}" destId="{3DA5C582-6F4D-4387-8873-5560546AF718}" srcOrd="0" destOrd="0" parTransId="{F808C7A8-42F4-4DCC-A43C-150485C68D1B}" sibTransId="{8508F20E-F3CB-4E00-9C13-BCE27ADE1F0D}"/>
    <dgm:cxn modelId="{8E419298-3025-8340-9EB1-C35C451A8CFC}" srcId="{DAB40293-CDD9-42BE-8720-1633344EFCA4}" destId="{1D60A8BB-9FC7-FF47-AB0C-F985E46CB2C9}" srcOrd="6" destOrd="0" parTransId="{A759BBCC-CAD1-2A47-96D9-506598FFEE61}" sibTransId="{9D5FCDBF-EE5D-2D49-B315-C30161DE7A08}"/>
    <dgm:cxn modelId="{B5E0CBB0-0FD7-4A11-AC23-5AFFCDD570B8}" srcId="{DAB40293-CDD9-42BE-8720-1633344EFCA4}" destId="{640B9360-F4EF-445D-A81B-E8C93E1360B2}" srcOrd="2" destOrd="0" parTransId="{31246DFD-CBCD-4D61-BBB1-81DB2D811EC4}" sibTransId="{920941A5-810E-42C7-8413-ECE844CAEB47}"/>
    <dgm:cxn modelId="{4C36D5BF-350C-E148-932E-5859061D00C4}" type="presOf" srcId="{AB513195-FB98-4007-9038-E5EF5E23BAEB}" destId="{9B2276EA-DDF7-7444-881A-40F2AD8612A3}" srcOrd="0" destOrd="0" presId="urn:microsoft.com/office/officeart/2005/8/layout/default"/>
    <dgm:cxn modelId="{BC4157D3-A78B-46A0-9789-32142616DE49}" srcId="{DAB40293-CDD9-42BE-8720-1633344EFCA4}" destId="{AB513195-FB98-4007-9038-E5EF5E23BAEB}" srcOrd="1" destOrd="0" parTransId="{5D7E2FE9-1C93-4A5F-A296-73E170DD0BA6}" sibTransId="{97651594-E4EE-42BA-B6E8-C684C7A59144}"/>
    <dgm:cxn modelId="{915EE7DB-1922-934E-A37D-238C82BB6F9F}" type="presOf" srcId="{9F60F21E-C316-4303-B12F-7F2E782536C6}" destId="{4E85CE66-1441-A34D-8E97-BBA9A70256FE}" srcOrd="0" destOrd="0" presId="urn:microsoft.com/office/officeart/2005/8/layout/default"/>
    <dgm:cxn modelId="{0933BEF1-F4F0-E94B-B3FE-DA34A4104B1A}" type="presOf" srcId="{E4D1F154-C3A6-6F41-9117-E3779A2F9E96}" destId="{48AE7443-5C5B-AC41-94FA-301531A00BF5}" srcOrd="0" destOrd="0" presId="urn:microsoft.com/office/officeart/2005/8/layout/default"/>
    <dgm:cxn modelId="{13F31BF2-E8A4-1E49-A747-ECE5BA5C990A}" type="presOf" srcId="{8FD3ECEA-E2C6-4BBB-86B1-B0F508C4EFBA}" destId="{BDA12631-EA07-294B-BC34-EAF0C81CB51C}" srcOrd="0" destOrd="0" presId="urn:microsoft.com/office/officeart/2005/8/layout/default"/>
    <dgm:cxn modelId="{654726F7-DCDC-B24B-96B7-3163E4A5DA8C}" type="presOf" srcId="{0E2957C6-B94E-CE42-AFFD-DA17612590AD}" destId="{06AA5936-D44A-6644-AB5E-A04B1528A893}" srcOrd="0" destOrd="0" presId="urn:microsoft.com/office/officeart/2005/8/layout/default"/>
    <dgm:cxn modelId="{F9FAAD8E-35FE-1E41-B608-3AA2E7D01896}" type="presParOf" srcId="{4D00EEE6-9A35-5C4A-BCE1-BC81EC9B9CEB}" destId="{3864C1D6-08E2-3045-B81C-4CC6D0D04976}" srcOrd="0" destOrd="0" presId="urn:microsoft.com/office/officeart/2005/8/layout/default"/>
    <dgm:cxn modelId="{26ED61BF-6695-024A-8D93-DE46EEB4D882}" type="presParOf" srcId="{4D00EEE6-9A35-5C4A-BCE1-BC81EC9B9CEB}" destId="{094D2F22-E933-6A47-AB21-908701A6BBC4}" srcOrd="1" destOrd="0" presId="urn:microsoft.com/office/officeart/2005/8/layout/default"/>
    <dgm:cxn modelId="{54298D05-696B-5D4E-8958-2EEEF3F39592}" type="presParOf" srcId="{4D00EEE6-9A35-5C4A-BCE1-BC81EC9B9CEB}" destId="{9B2276EA-DDF7-7444-881A-40F2AD8612A3}" srcOrd="2" destOrd="0" presId="urn:microsoft.com/office/officeart/2005/8/layout/default"/>
    <dgm:cxn modelId="{F7F3E813-16F8-684B-8836-E523C5A0F78D}" type="presParOf" srcId="{4D00EEE6-9A35-5C4A-BCE1-BC81EC9B9CEB}" destId="{808B8A29-FCA1-7941-BFA1-E71836A3B117}" srcOrd="3" destOrd="0" presId="urn:microsoft.com/office/officeart/2005/8/layout/default"/>
    <dgm:cxn modelId="{29E6AC61-206A-C041-844D-5AFE75B41101}" type="presParOf" srcId="{4D00EEE6-9A35-5C4A-BCE1-BC81EC9B9CEB}" destId="{49C948A5-F258-DC48-B3F9-2FB7389A3456}" srcOrd="4" destOrd="0" presId="urn:microsoft.com/office/officeart/2005/8/layout/default"/>
    <dgm:cxn modelId="{553C0D96-25EC-0448-90A2-20A0C3608B8C}" type="presParOf" srcId="{4D00EEE6-9A35-5C4A-BCE1-BC81EC9B9CEB}" destId="{EC0DA497-ACEE-2C43-8A13-DCE4AE59D902}" srcOrd="5" destOrd="0" presId="urn:microsoft.com/office/officeart/2005/8/layout/default"/>
    <dgm:cxn modelId="{21F45EAB-8609-7340-B590-801B65751FE4}" type="presParOf" srcId="{4D00EEE6-9A35-5C4A-BCE1-BC81EC9B9CEB}" destId="{442959BF-6D3C-764B-AF6A-A8C3D50AD9E6}" srcOrd="6" destOrd="0" presId="urn:microsoft.com/office/officeart/2005/8/layout/default"/>
    <dgm:cxn modelId="{C5ECF957-D18B-954D-B9B2-8AD406D5C81F}" type="presParOf" srcId="{4D00EEE6-9A35-5C4A-BCE1-BC81EC9B9CEB}" destId="{A1CC6541-380D-8A44-990A-21E6AB1A0991}" srcOrd="7" destOrd="0" presId="urn:microsoft.com/office/officeart/2005/8/layout/default"/>
    <dgm:cxn modelId="{88A51E8D-BF39-204E-ACC6-AD63BB2DF07A}" type="presParOf" srcId="{4D00EEE6-9A35-5C4A-BCE1-BC81EC9B9CEB}" destId="{BDA12631-EA07-294B-BC34-EAF0C81CB51C}" srcOrd="8" destOrd="0" presId="urn:microsoft.com/office/officeart/2005/8/layout/default"/>
    <dgm:cxn modelId="{E214C7EC-A085-3645-A655-A6B4DE0075C0}" type="presParOf" srcId="{4D00EEE6-9A35-5C4A-BCE1-BC81EC9B9CEB}" destId="{40412BCB-4271-E94F-8D10-8FA07665EE64}" srcOrd="9" destOrd="0" presId="urn:microsoft.com/office/officeart/2005/8/layout/default"/>
    <dgm:cxn modelId="{4B2086BF-0E2F-9945-A1E8-738D001B0DDB}" type="presParOf" srcId="{4D00EEE6-9A35-5C4A-BCE1-BC81EC9B9CEB}" destId="{4E85CE66-1441-A34D-8E97-BBA9A70256FE}" srcOrd="10" destOrd="0" presId="urn:microsoft.com/office/officeart/2005/8/layout/default"/>
    <dgm:cxn modelId="{0419100E-1F94-104E-BD7A-810CD6D7F981}" type="presParOf" srcId="{4D00EEE6-9A35-5C4A-BCE1-BC81EC9B9CEB}" destId="{88BAE3C3-E31D-6142-BE94-0C9420951B26}" srcOrd="11" destOrd="0" presId="urn:microsoft.com/office/officeart/2005/8/layout/default"/>
    <dgm:cxn modelId="{A6CD2E45-D34E-C148-90EA-03031FD1B32F}" type="presParOf" srcId="{4D00EEE6-9A35-5C4A-BCE1-BC81EC9B9CEB}" destId="{96854611-041D-F342-9814-41EE5E2976DE}" srcOrd="12" destOrd="0" presId="urn:microsoft.com/office/officeart/2005/8/layout/default"/>
    <dgm:cxn modelId="{314C4959-767F-A94E-976B-3FD9235B7659}" type="presParOf" srcId="{4D00EEE6-9A35-5C4A-BCE1-BC81EC9B9CEB}" destId="{48E2C51C-D2F1-9544-A718-0C45C7CA0D27}" srcOrd="13" destOrd="0" presId="urn:microsoft.com/office/officeart/2005/8/layout/default"/>
    <dgm:cxn modelId="{46E1E817-53BB-634B-84D3-6BF89D49CEFA}" type="presParOf" srcId="{4D00EEE6-9A35-5C4A-BCE1-BC81EC9B9CEB}" destId="{48AE7443-5C5B-AC41-94FA-301531A00BF5}" srcOrd="14" destOrd="0" presId="urn:microsoft.com/office/officeart/2005/8/layout/default"/>
    <dgm:cxn modelId="{C91CB420-C01C-3F48-AB70-874D23CF8590}" type="presParOf" srcId="{4D00EEE6-9A35-5C4A-BCE1-BC81EC9B9CEB}" destId="{1403257A-227F-5841-9EAD-0EEAA02643E3}" srcOrd="15" destOrd="0" presId="urn:microsoft.com/office/officeart/2005/8/layout/default"/>
    <dgm:cxn modelId="{96E76E3F-7984-5847-B0D9-6261BA7E8587}" type="presParOf" srcId="{4D00EEE6-9A35-5C4A-BCE1-BC81EC9B9CEB}" destId="{06AA5936-D44A-6644-AB5E-A04B1528A893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E8D66B-DFAE-4A94-BAE7-FBB0FE87BA5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4E39348-47F0-4E04-B37D-A864A475CA14}">
      <dgm:prSet/>
      <dgm:spPr/>
      <dgm:t>
        <a:bodyPr/>
        <a:lstStyle/>
        <a:p>
          <a:r>
            <a:rPr lang="en-US" dirty="0"/>
            <a:t>Replace plastics where-ever you can (Toxins)</a:t>
          </a:r>
        </a:p>
      </dgm:t>
    </dgm:pt>
    <dgm:pt modelId="{443F1197-54CF-4EC4-A651-8B72555DB424}" type="parTrans" cxnId="{57C1114E-B942-4C9A-A677-F65E914E1FF3}">
      <dgm:prSet/>
      <dgm:spPr/>
      <dgm:t>
        <a:bodyPr/>
        <a:lstStyle/>
        <a:p>
          <a:endParaRPr lang="en-US"/>
        </a:p>
      </dgm:t>
    </dgm:pt>
    <dgm:pt modelId="{1E007222-36D2-4A8B-828C-37A4C4CE5ECC}" type="sibTrans" cxnId="{57C1114E-B942-4C9A-A677-F65E914E1FF3}">
      <dgm:prSet/>
      <dgm:spPr/>
      <dgm:t>
        <a:bodyPr/>
        <a:lstStyle/>
        <a:p>
          <a:endParaRPr lang="en-US"/>
        </a:p>
      </dgm:t>
    </dgm:pt>
    <dgm:pt modelId="{D01E90F7-CE39-4EF0-9C9D-E2B61FD31A8A}">
      <dgm:prSet/>
      <dgm:spPr/>
      <dgm:t>
        <a:bodyPr/>
        <a:lstStyle/>
        <a:p>
          <a:r>
            <a:rPr lang="en-US" dirty="0"/>
            <a:t>Smile-</a:t>
          </a:r>
          <a:r>
            <a:rPr lang="en-US" baseline="0" dirty="0"/>
            <a:t> Breath- Go Slowly (Stress)</a:t>
          </a:r>
          <a:endParaRPr lang="en-US" dirty="0"/>
        </a:p>
      </dgm:t>
    </dgm:pt>
    <dgm:pt modelId="{A3B5B564-F7E0-4DC9-A39D-B37DC818D59A}" type="parTrans" cxnId="{A9F54529-AD11-4491-8D2B-05A5FDD2B297}">
      <dgm:prSet/>
      <dgm:spPr/>
      <dgm:t>
        <a:bodyPr/>
        <a:lstStyle/>
        <a:p>
          <a:endParaRPr lang="en-US"/>
        </a:p>
      </dgm:t>
    </dgm:pt>
    <dgm:pt modelId="{5552FAE5-F3C6-4948-ABEB-6B8403452298}" type="sibTrans" cxnId="{A9F54529-AD11-4491-8D2B-05A5FDD2B297}">
      <dgm:prSet/>
      <dgm:spPr/>
      <dgm:t>
        <a:bodyPr/>
        <a:lstStyle/>
        <a:p>
          <a:endParaRPr lang="en-US"/>
        </a:p>
      </dgm:t>
    </dgm:pt>
    <dgm:pt modelId="{03355C21-BCD8-4EDB-83E2-4E4FB1061B7B}">
      <dgm:prSet/>
      <dgm:spPr/>
      <dgm:t>
        <a:bodyPr/>
        <a:lstStyle/>
        <a:p>
          <a:r>
            <a:rPr lang="en-US" dirty="0"/>
            <a:t>Know</a:t>
          </a:r>
          <a:r>
            <a:rPr lang="en-US" baseline="0" dirty="0"/>
            <a:t> your triggers and emotions (Trauma)</a:t>
          </a:r>
          <a:endParaRPr lang="en-US" dirty="0"/>
        </a:p>
      </dgm:t>
    </dgm:pt>
    <dgm:pt modelId="{256FE474-19AB-4BC8-A3D8-4BFE1E848A3A}" type="parTrans" cxnId="{2476C16B-3A86-4F27-91D5-DE5FB7F3249C}">
      <dgm:prSet/>
      <dgm:spPr/>
      <dgm:t>
        <a:bodyPr/>
        <a:lstStyle/>
        <a:p>
          <a:endParaRPr lang="en-US"/>
        </a:p>
      </dgm:t>
    </dgm:pt>
    <dgm:pt modelId="{E0CF646F-7211-470C-BE5D-848C02903FD3}" type="sibTrans" cxnId="{2476C16B-3A86-4F27-91D5-DE5FB7F3249C}">
      <dgm:prSet/>
      <dgm:spPr/>
      <dgm:t>
        <a:bodyPr/>
        <a:lstStyle/>
        <a:p>
          <a:endParaRPr lang="en-US"/>
        </a:p>
      </dgm:t>
    </dgm:pt>
    <dgm:pt modelId="{CE79F15A-2A7D-4F3E-A47A-24C1B3910322}">
      <dgm:prSet/>
      <dgm:spPr/>
      <dgm:t>
        <a:bodyPr/>
        <a:lstStyle/>
        <a:p>
          <a:r>
            <a:rPr lang="en-US" dirty="0"/>
            <a:t>Eat whole food (Toxins)</a:t>
          </a:r>
        </a:p>
      </dgm:t>
    </dgm:pt>
    <dgm:pt modelId="{49B97E65-6782-49ED-B5AD-C7FF49B4FAFD}" type="parTrans" cxnId="{8EEEFFCA-E955-4FF0-BAE8-02A22B6BB2AD}">
      <dgm:prSet/>
      <dgm:spPr/>
      <dgm:t>
        <a:bodyPr/>
        <a:lstStyle/>
        <a:p>
          <a:endParaRPr lang="en-US"/>
        </a:p>
      </dgm:t>
    </dgm:pt>
    <dgm:pt modelId="{D460D3FF-A793-4FF3-8951-BC9987EDBE3A}" type="sibTrans" cxnId="{8EEEFFCA-E955-4FF0-BAE8-02A22B6BB2AD}">
      <dgm:prSet/>
      <dgm:spPr/>
      <dgm:t>
        <a:bodyPr/>
        <a:lstStyle/>
        <a:p>
          <a:endParaRPr lang="en-US"/>
        </a:p>
      </dgm:t>
    </dgm:pt>
    <dgm:pt modelId="{5CEA603D-2495-4F82-8B1B-7624FAE25E58}">
      <dgm:prSet/>
      <dgm:spPr/>
      <dgm:t>
        <a:bodyPr/>
        <a:lstStyle/>
        <a:p>
          <a:r>
            <a:rPr lang="en-US" dirty="0"/>
            <a:t>Detox your home (Toxins)</a:t>
          </a:r>
        </a:p>
      </dgm:t>
    </dgm:pt>
    <dgm:pt modelId="{670A2105-6D53-45DA-B9C1-736C201DF053}" type="parTrans" cxnId="{69CA4A47-155B-41B1-A833-04EE01E502C3}">
      <dgm:prSet/>
      <dgm:spPr/>
      <dgm:t>
        <a:bodyPr/>
        <a:lstStyle/>
        <a:p>
          <a:endParaRPr lang="en-US"/>
        </a:p>
      </dgm:t>
    </dgm:pt>
    <dgm:pt modelId="{80A81DB1-D43E-4152-AA30-F16BC5ADA58C}" type="sibTrans" cxnId="{69CA4A47-155B-41B1-A833-04EE01E502C3}">
      <dgm:prSet/>
      <dgm:spPr/>
      <dgm:t>
        <a:bodyPr/>
        <a:lstStyle/>
        <a:p>
          <a:endParaRPr lang="en-US"/>
        </a:p>
      </dgm:t>
    </dgm:pt>
    <dgm:pt modelId="{3BFF22EC-56C1-4FAC-8F87-50BC68CAFA2C}">
      <dgm:prSet/>
      <dgm:spPr/>
      <dgm:t>
        <a:bodyPr/>
        <a:lstStyle/>
        <a:p>
          <a:r>
            <a:rPr lang="en-US"/>
            <a:t>Move more often</a:t>
          </a:r>
        </a:p>
      </dgm:t>
    </dgm:pt>
    <dgm:pt modelId="{8F58406D-0A7D-4CE5-847C-C581F7157534}" type="parTrans" cxnId="{218AF1D5-4FD0-4A25-B0C6-712D51997770}">
      <dgm:prSet/>
      <dgm:spPr/>
      <dgm:t>
        <a:bodyPr/>
        <a:lstStyle/>
        <a:p>
          <a:endParaRPr lang="en-US"/>
        </a:p>
      </dgm:t>
    </dgm:pt>
    <dgm:pt modelId="{B2AA30EB-58D7-4285-B3CD-E07DBB12DC82}" type="sibTrans" cxnId="{218AF1D5-4FD0-4A25-B0C6-712D51997770}">
      <dgm:prSet/>
      <dgm:spPr/>
      <dgm:t>
        <a:bodyPr/>
        <a:lstStyle/>
        <a:p>
          <a:endParaRPr lang="en-US"/>
        </a:p>
      </dgm:t>
    </dgm:pt>
    <dgm:pt modelId="{6BBF96A5-0E5B-4A7E-B599-BE717D17F9EA}">
      <dgm:prSet/>
      <dgm:spPr/>
      <dgm:t>
        <a:bodyPr/>
        <a:lstStyle/>
        <a:p>
          <a:r>
            <a:rPr lang="en-US" dirty="0"/>
            <a:t>Get outside</a:t>
          </a:r>
        </a:p>
      </dgm:t>
    </dgm:pt>
    <dgm:pt modelId="{9EE84C8E-E9A2-4379-ABCA-58397BBC93C5}" type="parTrans" cxnId="{62DBBEFB-73EA-4B34-A5B8-90137D72D98A}">
      <dgm:prSet/>
      <dgm:spPr/>
      <dgm:t>
        <a:bodyPr/>
        <a:lstStyle/>
        <a:p>
          <a:endParaRPr lang="en-US"/>
        </a:p>
      </dgm:t>
    </dgm:pt>
    <dgm:pt modelId="{F72727D3-553C-4463-B1A6-7BF0DEBE5C6E}" type="sibTrans" cxnId="{62DBBEFB-73EA-4B34-A5B8-90137D72D98A}">
      <dgm:prSet/>
      <dgm:spPr/>
      <dgm:t>
        <a:bodyPr/>
        <a:lstStyle/>
        <a:p>
          <a:endParaRPr lang="en-US"/>
        </a:p>
      </dgm:t>
    </dgm:pt>
    <dgm:pt modelId="{E19068B6-9CED-483C-B72E-00C93CDFBCAC}">
      <dgm:prSet/>
      <dgm:spPr/>
      <dgm:t>
        <a:bodyPr/>
        <a:lstStyle/>
        <a:p>
          <a:r>
            <a:rPr lang="en-US" dirty="0"/>
            <a:t>Sleep - a symptom and a solution</a:t>
          </a:r>
        </a:p>
      </dgm:t>
    </dgm:pt>
    <dgm:pt modelId="{2674F75F-A996-474B-B743-564086C3BD9F}" type="parTrans" cxnId="{24334D72-E97B-4D89-999D-689D432929CE}">
      <dgm:prSet/>
      <dgm:spPr/>
      <dgm:t>
        <a:bodyPr/>
        <a:lstStyle/>
        <a:p>
          <a:endParaRPr lang="en-US"/>
        </a:p>
      </dgm:t>
    </dgm:pt>
    <dgm:pt modelId="{60B057EC-CEB5-4F44-A44D-DEB5363BA646}" type="sibTrans" cxnId="{24334D72-E97B-4D89-999D-689D432929CE}">
      <dgm:prSet/>
      <dgm:spPr/>
      <dgm:t>
        <a:bodyPr/>
        <a:lstStyle/>
        <a:p>
          <a:endParaRPr lang="en-US"/>
        </a:p>
      </dgm:t>
    </dgm:pt>
    <dgm:pt modelId="{26AF51E9-ED69-486A-870B-DEE999B28B65}">
      <dgm:prSet/>
      <dgm:spPr/>
      <dgm:t>
        <a:bodyPr/>
        <a:lstStyle/>
        <a:p>
          <a:r>
            <a:rPr lang="en-US" dirty="0"/>
            <a:t>Filter your water (Toxins)</a:t>
          </a:r>
        </a:p>
      </dgm:t>
    </dgm:pt>
    <dgm:pt modelId="{E093A0CC-303E-461E-A6CD-511F0579BE5A}" type="parTrans" cxnId="{BFAFBD5E-538C-4D3A-86D7-B765F69C38C4}">
      <dgm:prSet/>
      <dgm:spPr/>
      <dgm:t>
        <a:bodyPr/>
        <a:lstStyle/>
        <a:p>
          <a:endParaRPr lang="en-US"/>
        </a:p>
      </dgm:t>
    </dgm:pt>
    <dgm:pt modelId="{5E43B75D-BB74-464B-A5FF-BDD9845D8973}" type="sibTrans" cxnId="{BFAFBD5E-538C-4D3A-86D7-B765F69C38C4}">
      <dgm:prSet/>
      <dgm:spPr/>
      <dgm:t>
        <a:bodyPr/>
        <a:lstStyle/>
        <a:p>
          <a:endParaRPr lang="en-US"/>
        </a:p>
      </dgm:t>
    </dgm:pt>
    <dgm:pt modelId="{97EFBBB2-8FFD-42B4-A671-E1D1980E9D7A}">
      <dgm:prSet/>
      <dgm:spPr/>
      <dgm:t>
        <a:bodyPr/>
        <a:lstStyle/>
        <a:p>
          <a:r>
            <a:rPr lang="en-US" dirty="0"/>
            <a:t>Hang out with nice people</a:t>
          </a:r>
        </a:p>
      </dgm:t>
    </dgm:pt>
    <dgm:pt modelId="{D8A2EA58-5CB9-4D14-B8CE-5C10D5F58890}" type="parTrans" cxnId="{B6390B08-C59B-4AF2-9E14-0748C01EFA8D}">
      <dgm:prSet/>
      <dgm:spPr/>
      <dgm:t>
        <a:bodyPr/>
        <a:lstStyle/>
        <a:p>
          <a:endParaRPr lang="en-US"/>
        </a:p>
      </dgm:t>
    </dgm:pt>
    <dgm:pt modelId="{B053F4D4-D999-4089-9C21-3C1CF761600D}" type="sibTrans" cxnId="{B6390B08-C59B-4AF2-9E14-0748C01EFA8D}">
      <dgm:prSet/>
      <dgm:spPr/>
      <dgm:t>
        <a:bodyPr/>
        <a:lstStyle/>
        <a:p>
          <a:endParaRPr lang="en-US"/>
        </a:p>
      </dgm:t>
    </dgm:pt>
    <dgm:pt modelId="{DB711CA2-9F22-2444-AB62-55632B4A556E}" type="pres">
      <dgm:prSet presAssocID="{BCE8D66B-DFAE-4A94-BAE7-FBB0FE87BA51}" presName="vert0" presStyleCnt="0">
        <dgm:presLayoutVars>
          <dgm:dir/>
          <dgm:animOne val="branch"/>
          <dgm:animLvl val="lvl"/>
        </dgm:presLayoutVars>
      </dgm:prSet>
      <dgm:spPr/>
    </dgm:pt>
    <dgm:pt modelId="{D09EA349-1B66-E24C-B153-4E4DE6E7BA95}" type="pres">
      <dgm:prSet presAssocID="{D4E39348-47F0-4E04-B37D-A864A475CA14}" presName="thickLine" presStyleLbl="alignNode1" presStyleIdx="0" presStyleCnt="10"/>
      <dgm:spPr/>
    </dgm:pt>
    <dgm:pt modelId="{33E52CA6-3281-EC49-81C7-CF2E52A90270}" type="pres">
      <dgm:prSet presAssocID="{D4E39348-47F0-4E04-B37D-A864A475CA14}" presName="horz1" presStyleCnt="0"/>
      <dgm:spPr/>
    </dgm:pt>
    <dgm:pt modelId="{2EFD73C1-8F13-C44E-8D68-B527EDE05461}" type="pres">
      <dgm:prSet presAssocID="{D4E39348-47F0-4E04-B37D-A864A475CA14}" presName="tx1" presStyleLbl="revTx" presStyleIdx="0" presStyleCnt="10"/>
      <dgm:spPr/>
    </dgm:pt>
    <dgm:pt modelId="{EB395E73-E558-9647-9AE5-9706D09782BF}" type="pres">
      <dgm:prSet presAssocID="{D4E39348-47F0-4E04-B37D-A864A475CA14}" presName="vert1" presStyleCnt="0"/>
      <dgm:spPr/>
    </dgm:pt>
    <dgm:pt modelId="{A53EA2C4-FE3A-C047-B490-3D2286CA9475}" type="pres">
      <dgm:prSet presAssocID="{D01E90F7-CE39-4EF0-9C9D-E2B61FD31A8A}" presName="thickLine" presStyleLbl="alignNode1" presStyleIdx="1" presStyleCnt="10"/>
      <dgm:spPr/>
    </dgm:pt>
    <dgm:pt modelId="{4480A3CE-1F6F-804D-8B8B-0BD4B6497C59}" type="pres">
      <dgm:prSet presAssocID="{D01E90F7-CE39-4EF0-9C9D-E2B61FD31A8A}" presName="horz1" presStyleCnt="0"/>
      <dgm:spPr/>
    </dgm:pt>
    <dgm:pt modelId="{54D53093-E271-CF48-9D7D-A276D60ACD7E}" type="pres">
      <dgm:prSet presAssocID="{D01E90F7-CE39-4EF0-9C9D-E2B61FD31A8A}" presName="tx1" presStyleLbl="revTx" presStyleIdx="1" presStyleCnt="10"/>
      <dgm:spPr/>
    </dgm:pt>
    <dgm:pt modelId="{CB7CE729-9590-1B45-9F67-E038349BA88F}" type="pres">
      <dgm:prSet presAssocID="{D01E90F7-CE39-4EF0-9C9D-E2B61FD31A8A}" presName="vert1" presStyleCnt="0"/>
      <dgm:spPr/>
    </dgm:pt>
    <dgm:pt modelId="{F9F23948-AEFA-4249-AD85-AF58EE75E643}" type="pres">
      <dgm:prSet presAssocID="{03355C21-BCD8-4EDB-83E2-4E4FB1061B7B}" presName="thickLine" presStyleLbl="alignNode1" presStyleIdx="2" presStyleCnt="10"/>
      <dgm:spPr/>
    </dgm:pt>
    <dgm:pt modelId="{A9F327A8-3C30-EA47-8837-5EB00203808B}" type="pres">
      <dgm:prSet presAssocID="{03355C21-BCD8-4EDB-83E2-4E4FB1061B7B}" presName="horz1" presStyleCnt="0"/>
      <dgm:spPr/>
    </dgm:pt>
    <dgm:pt modelId="{58C50542-167A-8C49-A574-FBB19B2737CC}" type="pres">
      <dgm:prSet presAssocID="{03355C21-BCD8-4EDB-83E2-4E4FB1061B7B}" presName="tx1" presStyleLbl="revTx" presStyleIdx="2" presStyleCnt="10"/>
      <dgm:spPr/>
    </dgm:pt>
    <dgm:pt modelId="{B578E91A-ECFD-DD4E-8A25-D2A744EAC186}" type="pres">
      <dgm:prSet presAssocID="{03355C21-BCD8-4EDB-83E2-4E4FB1061B7B}" presName="vert1" presStyleCnt="0"/>
      <dgm:spPr/>
    </dgm:pt>
    <dgm:pt modelId="{5CC6C3CE-C117-3F44-BD54-66ADF42BBEA8}" type="pres">
      <dgm:prSet presAssocID="{CE79F15A-2A7D-4F3E-A47A-24C1B3910322}" presName="thickLine" presStyleLbl="alignNode1" presStyleIdx="3" presStyleCnt="10"/>
      <dgm:spPr/>
    </dgm:pt>
    <dgm:pt modelId="{D3E9A0B8-37E1-C24F-A27C-76E4AB201FF2}" type="pres">
      <dgm:prSet presAssocID="{CE79F15A-2A7D-4F3E-A47A-24C1B3910322}" presName="horz1" presStyleCnt="0"/>
      <dgm:spPr/>
    </dgm:pt>
    <dgm:pt modelId="{4AEB7912-8C42-AD4C-8FD7-9E9E650D8A47}" type="pres">
      <dgm:prSet presAssocID="{CE79F15A-2A7D-4F3E-A47A-24C1B3910322}" presName="tx1" presStyleLbl="revTx" presStyleIdx="3" presStyleCnt="10"/>
      <dgm:spPr/>
    </dgm:pt>
    <dgm:pt modelId="{A586A2F6-1D7F-3142-87E5-9BD2F784133E}" type="pres">
      <dgm:prSet presAssocID="{CE79F15A-2A7D-4F3E-A47A-24C1B3910322}" presName="vert1" presStyleCnt="0"/>
      <dgm:spPr/>
    </dgm:pt>
    <dgm:pt modelId="{705014B2-A58F-214C-AAFE-1ABDEE38D035}" type="pres">
      <dgm:prSet presAssocID="{5CEA603D-2495-4F82-8B1B-7624FAE25E58}" presName="thickLine" presStyleLbl="alignNode1" presStyleIdx="4" presStyleCnt="10"/>
      <dgm:spPr/>
    </dgm:pt>
    <dgm:pt modelId="{BA15BF61-8E12-4747-B887-8ECED37E559E}" type="pres">
      <dgm:prSet presAssocID="{5CEA603D-2495-4F82-8B1B-7624FAE25E58}" presName="horz1" presStyleCnt="0"/>
      <dgm:spPr/>
    </dgm:pt>
    <dgm:pt modelId="{79002443-EC90-5B41-8B33-C9FFF7E74D3C}" type="pres">
      <dgm:prSet presAssocID="{5CEA603D-2495-4F82-8B1B-7624FAE25E58}" presName="tx1" presStyleLbl="revTx" presStyleIdx="4" presStyleCnt="10"/>
      <dgm:spPr/>
    </dgm:pt>
    <dgm:pt modelId="{F62214E1-25A4-234F-AC55-F9364D8DC80C}" type="pres">
      <dgm:prSet presAssocID="{5CEA603D-2495-4F82-8B1B-7624FAE25E58}" presName="vert1" presStyleCnt="0"/>
      <dgm:spPr/>
    </dgm:pt>
    <dgm:pt modelId="{0FFB15BD-201A-154F-9647-315425A5C436}" type="pres">
      <dgm:prSet presAssocID="{3BFF22EC-56C1-4FAC-8F87-50BC68CAFA2C}" presName="thickLine" presStyleLbl="alignNode1" presStyleIdx="5" presStyleCnt="10"/>
      <dgm:spPr/>
    </dgm:pt>
    <dgm:pt modelId="{B2DAC665-4716-2E40-907D-A21D35707348}" type="pres">
      <dgm:prSet presAssocID="{3BFF22EC-56C1-4FAC-8F87-50BC68CAFA2C}" presName="horz1" presStyleCnt="0"/>
      <dgm:spPr/>
    </dgm:pt>
    <dgm:pt modelId="{72765123-674F-A941-A7C0-2FC22C39562B}" type="pres">
      <dgm:prSet presAssocID="{3BFF22EC-56C1-4FAC-8F87-50BC68CAFA2C}" presName="tx1" presStyleLbl="revTx" presStyleIdx="5" presStyleCnt="10"/>
      <dgm:spPr/>
    </dgm:pt>
    <dgm:pt modelId="{06B9B643-921B-9744-A730-E3D5296716A6}" type="pres">
      <dgm:prSet presAssocID="{3BFF22EC-56C1-4FAC-8F87-50BC68CAFA2C}" presName="vert1" presStyleCnt="0"/>
      <dgm:spPr/>
    </dgm:pt>
    <dgm:pt modelId="{62A7A430-91B7-4748-9662-320BDCB45501}" type="pres">
      <dgm:prSet presAssocID="{6BBF96A5-0E5B-4A7E-B599-BE717D17F9EA}" presName="thickLine" presStyleLbl="alignNode1" presStyleIdx="6" presStyleCnt="10"/>
      <dgm:spPr/>
    </dgm:pt>
    <dgm:pt modelId="{B1399BA5-DC91-E047-9154-F7DACEE2D34E}" type="pres">
      <dgm:prSet presAssocID="{6BBF96A5-0E5B-4A7E-B599-BE717D17F9EA}" presName="horz1" presStyleCnt="0"/>
      <dgm:spPr/>
    </dgm:pt>
    <dgm:pt modelId="{E1988747-6BE1-F447-9881-9B797D394B00}" type="pres">
      <dgm:prSet presAssocID="{6BBF96A5-0E5B-4A7E-B599-BE717D17F9EA}" presName="tx1" presStyleLbl="revTx" presStyleIdx="6" presStyleCnt="10" custLinFactNeighborY="2504"/>
      <dgm:spPr/>
    </dgm:pt>
    <dgm:pt modelId="{CB7A6C2A-1DA2-A244-9017-9F9E12DFE5C5}" type="pres">
      <dgm:prSet presAssocID="{6BBF96A5-0E5B-4A7E-B599-BE717D17F9EA}" presName="vert1" presStyleCnt="0"/>
      <dgm:spPr/>
    </dgm:pt>
    <dgm:pt modelId="{85E5AB39-A12E-5A4D-A362-332800A57CC0}" type="pres">
      <dgm:prSet presAssocID="{E19068B6-9CED-483C-B72E-00C93CDFBCAC}" presName="thickLine" presStyleLbl="alignNode1" presStyleIdx="7" presStyleCnt="10"/>
      <dgm:spPr/>
    </dgm:pt>
    <dgm:pt modelId="{C1758798-5B5F-2A48-9DC1-B48FBCF50449}" type="pres">
      <dgm:prSet presAssocID="{E19068B6-9CED-483C-B72E-00C93CDFBCAC}" presName="horz1" presStyleCnt="0"/>
      <dgm:spPr/>
    </dgm:pt>
    <dgm:pt modelId="{E28E6D78-8C56-8749-928C-26FAB1638485}" type="pres">
      <dgm:prSet presAssocID="{E19068B6-9CED-483C-B72E-00C93CDFBCAC}" presName="tx1" presStyleLbl="revTx" presStyleIdx="7" presStyleCnt="10"/>
      <dgm:spPr/>
    </dgm:pt>
    <dgm:pt modelId="{C91DF8C7-F06A-4847-B9C9-C11564EB7C73}" type="pres">
      <dgm:prSet presAssocID="{E19068B6-9CED-483C-B72E-00C93CDFBCAC}" presName="vert1" presStyleCnt="0"/>
      <dgm:spPr/>
    </dgm:pt>
    <dgm:pt modelId="{F68EBF3F-82D8-3C41-829D-DC086070A16B}" type="pres">
      <dgm:prSet presAssocID="{26AF51E9-ED69-486A-870B-DEE999B28B65}" presName="thickLine" presStyleLbl="alignNode1" presStyleIdx="8" presStyleCnt="10"/>
      <dgm:spPr/>
    </dgm:pt>
    <dgm:pt modelId="{E066A961-4191-EC44-855D-72E27E03EC7C}" type="pres">
      <dgm:prSet presAssocID="{26AF51E9-ED69-486A-870B-DEE999B28B65}" presName="horz1" presStyleCnt="0"/>
      <dgm:spPr/>
    </dgm:pt>
    <dgm:pt modelId="{9651F967-4A99-FB45-8241-8BBA8C94D888}" type="pres">
      <dgm:prSet presAssocID="{26AF51E9-ED69-486A-870B-DEE999B28B65}" presName="tx1" presStyleLbl="revTx" presStyleIdx="8" presStyleCnt="10"/>
      <dgm:spPr/>
    </dgm:pt>
    <dgm:pt modelId="{6BA556C7-A353-964B-9C60-522A6900047B}" type="pres">
      <dgm:prSet presAssocID="{26AF51E9-ED69-486A-870B-DEE999B28B65}" presName="vert1" presStyleCnt="0"/>
      <dgm:spPr/>
    </dgm:pt>
    <dgm:pt modelId="{BD6B1625-1635-A24D-9B91-1CD64DA1B22A}" type="pres">
      <dgm:prSet presAssocID="{97EFBBB2-8FFD-42B4-A671-E1D1980E9D7A}" presName="thickLine" presStyleLbl="alignNode1" presStyleIdx="9" presStyleCnt="10"/>
      <dgm:spPr/>
    </dgm:pt>
    <dgm:pt modelId="{9954FE22-08CA-9A43-84F4-584D80B82B18}" type="pres">
      <dgm:prSet presAssocID="{97EFBBB2-8FFD-42B4-A671-E1D1980E9D7A}" presName="horz1" presStyleCnt="0"/>
      <dgm:spPr/>
    </dgm:pt>
    <dgm:pt modelId="{F1BF8BF4-E3C8-0A4F-9CBE-FC3A91C84123}" type="pres">
      <dgm:prSet presAssocID="{97EFBBB2-8FFD-42B4-A671-E1D1980E9D7A}" presName="tx1" presStyleLbl="revTx" presStyleIdx="9" presStyleCnt="10"/>
      <dgm:spPr/>
    </dgm:pt>
    <dgm:pt modelId="{505328E0-F1F8-1541-80CD-08D5B0BD40AA}" type="pres">
      <dgm:prSet presAssocID="{97EFBBB2-8FFD-42B4-A671-E1D1980E9D7A}" presName="vert1" presStyleCnt="0"/>
      <dgm:spPr/>
    </dgm:pt>
  </dgm:ptLst>
  <dgm:cxnLst>
    <dgm:cxn modelId="{B6390B08-C59B-4AF2-9E14-0748C01EFA8D}" srcId="{BCE8D66B-DFAE-4A94-BAE7-FBB0FE87BA51}" destId="{97EFBBB2-8FFD-42B4-A671-E1D1980E9D7A}" srcOrd="9" destOrd="0" parTransId="{D8A2EA58-5CB9-4D14-B8CE-5C10D5F58890}" sibTransId="{B053F4D4-D999-4089-9C21-3C1CF761600D}"/>
    <dgm:cxn modelId="{A9F54529-AD11-4491-8D2B-05A5FDD2B297}" srcId="{BCE8D66B-DFAE-4A94-BAE7-FBB0FE87BA51}" destId="{D01E90F7-CE39-4EF0-9C9D-E2B61FD31A8A}" srcOrd="1" destOrd="0" parTransId="{A3B5B564-F7E0-4DC9-A39D-B37DC818D59A}" sibTransId="{5552FAE5-F3C6-4948-ABEB-6B8403452298}"/>
    <dgm:cxn modelId="{59AD842F-10A7-D345-9BEF-A8B7853D41B1}" type="presOf" srcId="{E19068B6-9CED-483C-B72E-00C93CDFBCAC}" destId="{E28E6D78-8C56-8749-928C-26FAB1638485}" srcOrd="0" destOrd="0" presId="urn:microsoft.com/office/officeart/2008/layout/LinedList"/>
    <dgm:cxn modelId="{69CA4A47-155B-41B1-A833-04EE01E502C3}" srcId="{BCE8D66B-DFAE-4A94-BAE7-FBB0FE87BA51}" destId="{5CEA603D-2495-4F82-8B1B-7624FAE25E58}" srcOrd="4" destOrd="0" parTransId="{670A2105-6D53-45DA-B9C1-736C201DF053}" sibTransId="{80A81DB1-D43E-4152-AA30-F16BC5ADA58C}"/>
    <dgm:cxn modelId="{57C1114E-B942-4C9A-A677-F65E914E1FF3}" srcId="{BCE8D66B-DFAE-4A94-BAE7-FBB0FE87BA51}" destId="{D4E39348-47F0-4E04-B37D-A864A475CA14}" srcOrd="0" destOrd="0" parTransId="{443F1197-54CF-4EC4-A651-8B72555DB424}" sibTransId="{1E007222-36D2-4A8B-828C-37A4C4CE5ECC}"/>
    <dgm:cxn modelId="{BFAFBD5E-538C-4D3A-86D7-B765F69C38C4}" srcId="{BCE8D66B-DFAE-4A94-BAE7-FBB0FE87BA51}" destId="{26AF51E9-ED69-486A-870B-DEE999B28B65}" srcOrd="8" destOrd="0" parTransId="{E093A0CC-303E-461E-A6CD-511F0579BE5A}" sibTransId="{5E43B75D-BB74-464B-A5FF-BDD9845D8973}"/>
    <dgm:cxn modelId="{B13C456A-3B1D-BF40-B6EE-1211A9244BB7}" type="presOf" srcId="{D4E39348-47F0-4E04-B37D-A864A475CA14}" destId="{2EFD73C1-8F13-C44E-8D68-B527EDE05461}" srcOrd="0" destOrd="0" presId="urn:microsoft.com/office/officeart/2008/layout/LinedList"/>
    <dgm:cxn modelId="{2476C16B-3A86-4F27-91D5-DE5FB7F3249C}" srcId="{BCE8D66B-DFAE-4A94-BAE7-FBB0FE87BA51}" destId="{03355C21-BCD8-4EDB-83E2-4E4FB1061B7B}" srcOrd="2" destOrd="0" parTransId="{256FE474-19AB-4BC8-A3D8-4BFE1E848A3A}" sibTransId="{E0CF646F-7211-470C-BE5D-848C02903FD3}"/>
    <dgm:cxn modelId="{B5F87871-5C19-6543-B4D4-0380F38A7807}" type="presOf" srcId="{CE79F15A-2A7D-4F3E-A47A-24C1B3910322}" destId="{4AEB7912-8C42-AD4C-8FD7-9E9E650D8A47}" srcOrd="0" destOrd="0" presId="urn:microsoft.com/office/officeart/2008/layout/LinedList"/>
    <dgm:cxn modelId="{24334D72-E97B-4D89-999D-689D432929CE}" srcId="{BCE8D66B-DFAE-4A94-BAE7-FBB0FE87BA51}" destId="{E19068B6-9CED-483C-B72E-00C93CDFBCAC}" srcOrd="7" destOrd="0" parTransId="{2674F75F-A996-474B-B743-564086C3BD9F}" sibTransId="{60B057EC-CEB5-4F44-A44D-DEB5363BA646}"/>
    <dgm:cxn modelId="{C0607687-326D-274F-9635-2D2EA031ABF5}" type="presOf" srcId="{03355C21-BCD8-4EDB-83E2-4E4FB1061B7B}" destId="{58C50542-167A-8C49-A574-FBB19B2737CC}" srcOrd="0" destOrd="0" presId="urn:microsoft.com/office/officeart/2008/layout/LinedList"/>
    <dgm:cxn modelId="{FFB4A793-00A4-B64F-983A-42D1CD92930F}" type="presOf" srcId="{97EFBBB2-8FFD-42B4-A671-E1D1980E9D7A}" destId="{F1BF8BF4-E3C8-0A4F-9CBE-FC3A91C84123}" srcOrd="0" destOrd="0" presId="urn:microsoft.com/office/officeart/2008/layout/LinedList"/>
    <dgm:cxn modelId="{17E449AC-AC66-BB42-AEAE-D152735FE654}" type="presOf" srcId="{26AF51E9-ED69-486A-870B-DEE999B28B65}" destId="{9651F967-4A99-FB45-8241-8BBA8C94D888}" srcOrd="0" destOrd="0" presId="urn:microsoft.com/office/officeart/2008/layout/LinedList"/>
    <dgm:cxn modelId="{A73F6DBC-AFF7-AD4C-AEE3-E158A2ABF2AE}" type="presOf" srcId="{3BFF22EC-56C1-4FAC-8F87-50BC68CAFA2C}" destId="{72765123-674F-A941-A7C0-2FC22C39562B}" srcOrd="0" destOrd="0" presId="urn:microsoft.com/office/officeart/2008/layout/LinedList"/>
    <dgm:cxn modelId="{5B7118BF-1FB4-AF44-A9CD-87BCE7EBF17D}" type="presOf" srcId="{6BBF96A5-0E5B-4A7E-B599-BE717D17F9EA}" destId="{E1988747-6BE1-F447-9881-9B797D394B00}" srcOrd="0" destOrd="0" presId="urn:microsoft.com/office/officeart/2008/layout/LinedList"/>
    <dgm:cxn modelId="{8EEEFFCA-E955-4FF0-BAE8-02A22B6BB2AD}" srcId="{BCE8D66B-DFAE-4A94-BAE7-FBB0FE87BA51}" destId="{CE79F15A-2A7D-4F3E-A47A-24C1B3910322}" srcOrd="3" destOrd="0" parTransId="{49B97E65-6782-49ED-B5AD-C7FF49B4FAFD}" sibTransId="{D460D3FF-A793-4FF3-8951-BC9987EDBE3A}"/>
    <dgm:cxn modelId="{9B7E67CB-2FFB-314F-9D9D-08785DF724C1}" type="presOf" srcId="{5CEA603D-2495-4F82-8B1B-7624FAE25E58}" destId="{79002443-EC90-5B41-8B33-C9FFF7E74D3C}" srcOrd="0" destOrd="0" presId="urn:microsoft.com/office/officeart/2008/layout/LinedList"/>
    <dgm:cxn modelId="{1652CFCE-FFDE-B542-AD12-87CECD8C916C}" type="presOf" srcId="{D01E90F7-CE39-4EF0-9C9D-E2B61FD31A8A}" destId="{54D53093-E271-CF48-9D7D-A276D60ACD7E}" srcOrd="0" destOrd="0" presId="urn:microsoft.com/office/officeart/2008/layout/LinedList"/>
    <dgm:cxn modelId="{218AF1D5-4FD0-4A25-B0C6-712D51997770}" srcId="{BCE8D66B-DFAE-4A94-BAE7-FBB0FE87BA51}" destId="{3BFF22EC-56C1-4FAC-8F87-50BC68CAFA2C}" srcOrd="5" destOrd="0" parTransId="{8F58406D-0A7D-4CE5-847C-C581F7157534}" sibTransId="{B2AA30EB-58D7-4285-B3CD-E07DBB12DC82}"/>
    <dgm:cxn modelId="{0B4930F8-1443-2248-88ED-C556ACB39A0E}" type="presOf" srcId="{BCE8D66B-DFAE-4A94-BAE7-FBB0FE87BA51}" destId="{DB711CA2-9F22-2444-AB62-55632B4A556E}" srcOrd="0" destOrd="0" presId="urn:microsoft.com/office/officeart/2008/layout/LinedList"/>
    <dgm:cxn modelId="{62DBBEFB-73EA-4B34-A5B8-90137D72D98A}" srcId="{BCE8D66B-DFAE-4A94-BAE7-FBB0FE87BA51}" destId="{6BBF96A5-0E5B-4A7E-B599-BE717D17F9EA}" srcOrd="6" destOrd="0" parTransId="{9EE84C8E-E9A2-4379-ABCA-58397BBC93C5}" sibTransId="{F72727D3-553C-4463-B1A6-7BF0DEBE5C6E}"/>
    <dgm:cxn modelId="{098BC667-9541-3C4C-A81A-96ED32E8E7EC}" type="presParOf" srcId="{DB711CA2-9F22-2444-AB62-55632B4A556E}" destId="{D09EA349-1B66-E24C-B153-4E4DE6E7BA95}" srcOrd="0" destOrd="0" presId="urn:microsoft.com/office/officeart/2008/layout/LinedList"/>
    <dgm:cxn modelId="{94A676B2-8DCC-D140-9131-4C39B9049019}" type="presParOf" srcId="{DB711CA2-9F22-2444-AB62-55632B4A556E}" destId="{33E52CA6-3281-EC49-81C7-CF2E52A90270}" srcOrd="1" destOrd="0" presId="urn:microsoft.com/office/officeart/2008/layout/LinedList"/>
    <dgm:cxn modelId="{98B30F4B-D5C7-F344-B25C-57F43252A3BD}" type="presParOf" srcId="{33E52CA6-3281-EC49-81C7-CF2E52A90270}" destId="{2EFD73C1-8F13-C44E-8D68-B527EDE05461}" srcOrd="0" destOrd="0" presId="urn:microsoft.com/office/officeart/2008/layout/LinedList"/>
    <dgm:cxn modelId="{EAC8B49F-4FAC-C644-A385-B695D98974AA}" type="presParOf" srcId="{33E52CA6-3281-EC49-81C7-CF2E52A90270}" destId="{EB395E73-E558-9647-9AE5-9706D09782BF}" srcOrd="1" destOrd="0" presId="urn:microsoft.com/office/officeart/2008/layout/LinedList"/>
    <dgm:cxn modelId="{BF34EBFB-79E7-B84C-B48B-E1FA7E62A5C5}" type="presParOf" srcId="{DB711CA2-9F22-2444-AB62-55632B4A556E}" destId="{A53EA2C4-FE3A-C047-B490-3D2286CA9475}" srcOrd="2" destOrd="0" presId="urn:microsoft.com/office/officeart/2008/layout/LinedList"/>
    <dgm:cxn modelId="{B6D9D052-F7AF-8542-9CDD-B1A294343C01}" type="presParOf" srcId="{DB711CA2-9F22-2444-AB62-55632B4A556E}" destId="{4480A3CE-1F6F-804D-8B8B-0BD4B6497C59}" srcOrd="3" destOrd="0" presId="urn:microsoft.com/office/officeart/2008/layout/LinedList"/>
    <dgm:cxn modelId="{EFB765BB-C564-F34A-A0DC-EE1CAAFC1C91}" type="presParOf" srcId="{4480A3CE-1F6F-804D-8B8B-0BD4B6497C59}" destId="{54D53093-E271-CF48-9D7D-A276D60ACD7E}" srcOrd="0" destOrd="0" presId="urn:microsoft.com/office/officeart/2008/layout/LinedList"/>
    <dgm:cxn modelId="{154FC20D-0AB4-7847-976F-7FF823777E58}" type="presParOf" srcId="{4480A3CE-1F6F-804D-8B8B-0BD4B6497C59}" destId="{CB7CE729-9590-1B45-9F67-E038349BA88F}" srcOrd="1" destOrd="0" presId="urn:microsoft.com/office/officeart/2008/layout/LinedList"/>
    <dgm:cxn modelId="{B963FC3C-292C-1F42-B53D-57BA534D36A2}" type="presParOf" srcId="{DB711CA2-9F22-2444-AB62-55632B4A556E}" destId="{F9F23948-AEFA-4249-AD85-AF58EE75E643}" srcOrd="4" destOrd="0" presId="urn:microsoft.com/office/officeart/2008/layout/LinedList"/>
    <dgm:cxn modelId="{C34FAB28-887E-614B-8F35-659BC08340B2}" type="presParOf" srcId="{DB711CA2-9F22-2444-AB62-55632B4A556E}" destId="{A9F327A8-3C30-EA47-8837-5EB00203808B}" srcOrd="5" destOrd="0" presId="urn:microsoft.com/office/officeart/2008/layout/LinedList"/>
    <dgm:cxn modelId="{655EBA3B-31FC-E648-9D2D-9ED1A701EAFE}" type="presParOf" srcId="{A9F327A8-3C30-EA47-8837-5EB00203808B}" destId="{58C50542-167A-8C49-A574-FBB19B2737CC}" srcOrd="0" destOrd="0" presId="urn:microsoft.com/office/officeart/2008/layout/LinedList"/>
    <dgm:cxn modelId="{E6CCD67A-B46B-1744-A5AC-80151460C446}" type="presParOf" srcId="{A9F327A8-3C30-EA47-8837-5EB00203808B}" destId="{B578E91A-ECFD-DD4E-8A25-D2A744EAC186}" srcOrd="1" destOrd="0" presId="urn:microsoft.com/office/officeart/2008/layout/LinedList"/>
    <dgm:cxn modelId="{3F695F27-C0E0-C449-9F94-FDC3527E906E}" type="presParOf" srcId="{DB711CA2-9F22-2444-AB62-55632B4A556E}" destId="{5CC6C3CE-C117-3F44-BD54-66ADF42BBEA8}" srcOrd="6" destOrd="0" presId="urn:microsoft.com/office/officeart/2008/layout/LinedList"/>
    <dgm:cxn modelId="{3924D380-6CDB-1243-9551-367965B14473}" type="presParOf" srcId="{DB711CA2-9F22-2444-AB62-55632B4A556E}" destId="{D3E9A0B8-37E1-C24F-A27C-76E4AB201FF2}" srcOrd="7" destOrd="0" presId="urn:microsoft.com/office/officeart/2008/layout/LinedList"/>
    <dgm:cxn modelId="{0C1EB4D6-8224-BA41-A5E2-46B76013900D}" type="presParOf" srcId="{D3E9A0B8-37E1-C24F-A27C-76E4AB201FF2}" destId="{4AEB7912-8C42-AD4C-8FD7-9E9E650D8A47}" srcOrd="0" destOrd="0" presId="urn:microsoft.com/office/officeart/2008/layout/LinedList"/>
    <dgm:cxn modelId="{1A09563D-536D-4F44-81D3-6EE54B2A9AA5}" type="presParOf" srcId="{D3E9A0B8-37E1-C24F-A27C-76E4AB201FF2}" destId="{A586A2F6-1D7F-3142-87E5-9BD2F784133E}" srcOrd="1" destOrd="0" presId="urn:microsoft.com/office/officeart/2008/layout/LinedList"/>
    <dgm:cxn modelId="{E951A871-E892-8942-8D6C-153DA4042308}" type="presParOf" srcId="{DB711CA2-9F22-2444-AB62-55632B4A556E}" destId="{705014B2-A58F-214C-AAFE-1ABDEE38D035}" srcOrd="8" destOrd="0" presId="urn:microsoft.com/office/officeart/2008/layout/LinedList"/>
    <dgm:cxn modelId="{2BDEE81E-F4D0-1048-9C2D-A0430449E181}" type="presParOf" srcId="{DB711CA2-9F22-2444-AB62-55632B4A556E}" destId="{BA15BF61-8E12-4747-B887-8ECED37E559E}" srcOrd="9" destOrd="0" presId="urn:microsoft.com/office/officeart/2008/layout/LinedList"/>
    <dgm:cxn modelId="{03F8BC0C-F964-8144-94A2-EBA34F903424}" type="presParOf" srcId="{BA15BF61-8E12-4747-B887-8ECED37E559E}" destId="{79002443-EC90-5B41-8B33-C9FFF7E74D3C}" srcOrd="0" destOrd="0" presId="urn:microsoft.com/office/officeart/2008/layout/LinedList"/>
    <dgm:cxn modelId="{7884E977-8E12-5746-B4E0-37EAF00CD204}" type="presParOf" srcId="{BA15BF61-8E12-4747-B887-8ECED37E559E}" destId="{F62214E1-25A4-234F-AC55-F9364D8DC80C}" srcOrd="1" destOrd="0" presId="urn:microsoft.com/office/officeart/2008/layout/LinedList"/>
    <dgm:cxn modelId="{4B1F8A04-3FA3-B44F-B1C0-F0DD4D241B8E}" type="presParOf" srcId="{DB711CA2-9F22-2444-AB62-55632B4A556E}" destId="{0FFB15BD-201A-154F-9647-315425A5C436}" srcOrd="10" destOrd="0" presId="urn:microsoft.com/office/officeart/2008/layout/LinedList"/>
    <dgm:cxn modelId="{C5C261BE-BBB4-3049-BEB6-DBC7A26CDD47}" type="presParOf" srcId="{DB711CA2-9F22-2444-AB62-55632B4A556E}" destId="{B2DAC665-4716-2E40-907D-A21D35707348}" srcOrd="11" destOrd="0" presId="urn:microsoft.com/office/officeart/2008/layout/LinedList"/>
    <dgm:cxn modelId="{77DCF26A-1AB0-8D47-9E08-0800C491B970}" type="presParOf" srcId="{B2DAC665-4716-2E40-907D-A21D35707348}" destId="{72765123-674F-A941-A7C0-2FC22C39562B}" srcOrd="0" destOrd="0" presId="urn:microsoft.com/office/officeart/2008/layout/LinedList"/>
    <dgm:cxn modelId="{2F38A0FB-111A-864F-B1D6-E9E82BB8EC1A}" type="presParOf" srcId="{B2DAC665-4716-2E40-907D-A21D35707348}" destId="{06B9B643-921B-9744-A730-E3D5296716A6}" srcOrd="1" destOrd="0" presId="urn:microsoft.com/office/officeart/2008/layout/LinedList"/>
    <dgm:cxn modelId="{0992E158-3200-A14B-A067-466A53752747}" type="presParOf" srcId="{DB711CA2-9F22-2444-AB62-55632B4A556E}" destId="{62A7A430-91B7-4748-9662-320BDCB45501}" srcOrd="12" destOrd="0" presId="urn:microsoft.com/office/officeart/2008/layout/LinedList"/>
    <dgm:cxn modelId="{B8A9A20D-5251-2B4A-9003-91BF0D4B1527}" type="presParOf" srcId="{DB711CA2-9F22-2444-AB62-55632B4A556E}" destId="{B1399BA5-DC91-E047-9154-F7DACEE2D34E}" srcOrd="13" destOrd="0" presId="urn:microsoft.com/office/officeart/2008/layout/LinedList"/>
    <dgm:cxn modelId="{2A00D9F2-AADD-7A44-9E54-477E5C4356BA}" type="presParOf" srcId="{B1399BA5-DC91-E047-9154-F7DACEE2D34E}" destId="{E1988747-6BE1-F447-9881-9B797D394B00}" srcOrd="0" destOrd="0" presId="urn:microsoft.com/office/officeart/2008/layout/LinedList"/>
    <dgm:cxn modelId="{48C77B4B-D7EE-C94E-B079-766F6AB5D8BD}" type="presParOf" srcId="{B1399BA5-DC91-E047-9154-F7DACEE2D34E}" destId="{CB7A6C2A-1DA2-A244-9017-9F9E12DFE5C5}" srcOrd="1" destOrd="0" presId="urn:microsoft.com/office/officeart/2008/layout/LinedList"/>
    <dgm:cxn modelId="{08C24553-E3B6-4F45-813B-EF5B1A427B28}" type="presParOf" srcId="{DB711CA2-9F22-2444-AB62-55632B4A556E}" destId="{85E5AB39-A12E-5A4D-A362-332800A57CC0}" srcOrd="14" destOrd="0" presId="urn:microsoft.com/office/officeart/2008/layout/LinedList"/>
    <dgm:cxn modelId="{50F1CE2A-F44D-B44C-B9E4-8CBA1C3FA74B}" type="presParOf" srcId="{DB711CA2-9F22-2444-AB62-55632B4A556E}" destId="{C1758798-5B5F-2A48-9DC1-B48FBCF50449}" srcOrd="15" destOrd="0" presId="urn:microsoft.com/office/officeart/2008/layout/LinedList"/>
    <dgm:cxn modelId="{08A5AC2F-D97D-E747-9CB4-BDD1789E6565}" type="presParOf" srcId="{C1758798-5B5F-2A48-9DC1-B48FBCF50449}" destId="{E28E6D78-8C56-8749-928C-26FAB1638485}" srcOrd="0" destOrd="0" presId="urn:microsoft.com/office/officeart/2008/layout/LinedList"/>
    <dgm:cxn modelId="{9B2E9068-921B-E841-8187-8064847FA4F6}" type="presParOf" srcId="{C1758798-5B5F-2A48-9DC1-B48FBCF50449}" destId="{C91DF8C7-F06A-4847-B9C9-C11564EB7C73}" srcOrd="1" destOrd="0" presId="urn:microsoft.com/office/officeart/2008/layout/LinedList"/>
    <dgm:cxn modelId="{E91BC983-5009-BE49-9700-31C2F0BB59B0}" type="presParOf" srcId="{DB711CA2-9F22-2444-AB62-55632B4A556E}" destId="{F68EBF3F-82D8-3C41-829D-DC086070A16B}" srcOrd="16" destOrd="0" presId="urn:microsoft.com/office/officeart/2008/layout/LinedList"/>
    <dgm:cxn modelId="{9EA968C4-2E07-3D4B-8BDF-C5ABC7395F8D}" type="presParOf" srcId="{DB711CA2-9F22-2444-AB62-55632B4A556E}" destId="{E066A961-4191-EC44-855D-72E27E03EC7C}" srcOrd="17" destOrd="0" presId="urn:microsoft.com/office/officeart/2008/layout/LinedList"/>
    <dgm:cxn modelId="{E67F7C33-7A83-9242-ACAC-070FBA308E01}" type="presParOf" srcId="{E066A961-4191-EC44-855D-72E27E03EC7C}" destId="{9651F967-4A99-FB45-8241-8BBA8C94D888}" srcOrd="0" destOrd="0" presId="urn:microsoft.com/office/officeart/2008/layout/LinedList"/>
    <dgm:cxn modelId="{0A49745B-BC2C-F348-91D0-F8212119E930}" type="presParOf" srcId="{E066A961-4191-EC44-855D-72E27E03EC7C}" destId="{6BA556C7-A353-964B-9C60-522A6900047B}" srcOrd="1" destOrd="0" presId="urn:microsoft.com/office/officeart/2008/layout/LinedList"/>
    <dgm:cxn modelId="{8B8AD8B4-3488-0F40-BBA0-B7EC5BA1991D}" type="presParOf" srcId="{DB711CA2-9F22-2444-AB62-55632B4A556E}" destId="{BD6B1625-1635-A24D-9B91-1CD64DA1B22A}" srcOrd="18" destOrd="0" presId="urn:microsoft.com/office/officeart/2008/layout/LinedList"/>
    <dgm:cxn modelId="{C843F290-A199-2C4C-92F2-2D873614ECEB}" type="presParOf" srcId="{DB711CA2-9F22-2444-AB62-55632B4A556E}" destId="{9954FE22-08CA-9A43-84F4-584D80B82B18}" srcOrd="19" destOrd="0" presId="urn:microsoft.com/office/officeart/2008/layout/LinedList"/>
    <dgm:cxn modelId="{C66D6AE8-F7C1-A746-A259-2A62D629BC46}" type="presParOf" srcId="{9954FE22-08CA-9A43-84F4-584D80B82B18}" destId="{F1BF8BF4-E3C8-0A4F-9CBE-FC3A91C84123}" srcOrd="0" destOrd="0" presId="urn:microsoft.com/office/officeart/2008/layout/LinedList"/>
    <dgm:cxn modelId="{A973BADB-78EF-854F-8DA2-B51C0AA863D9}" type="presParOf" srcId="{9954FE22-08CA-9A43-84F4-584D80B82B18}" destId="{505328E0-F1F8-1541-80CD-08D5B0BD40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1A427-5445-1F43-835B-D3EBE00F6FB0}">
      <dsp:nvSpPr>
        <dsp:cNvPr id="0" name=""/>
        <dsp:cNvSpPr/>
      </dsp:nvSpPr>
      <dsp:spPr>
        <a:xfrm>
          <a:off x="0" y="537"/>
          <a:ext cx="1100438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F968F-9BB3-514E-B25D-273AB2D19AFB}">
      <dsp:nvSpPr>
        <dsp:cNvPr id="0" name=""/>
        <dsp:cNvSpPr/>
      </dsp:nvSpPr>
      <dsp:spPr>
        <a:xfrm>
          <a:off x="0" y="537"/>
          <a:ext cx="11004385" cy="48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Traditional</a:t>
          </a:r>
          <a:endParaRPr lang="en-US" sz="2200" kern="1200"/>
        </a:p>
      </dsp:txBody>
      <dsp:txXfrm>
        <a:off x="0" y="537"/>
        <a:ext cx="11004385" cy="489576"/>
      </dsp:txXfrm>
    </dsp:sp>
    <dsp:sp modelId="{8095DD27-B331-0B46-B9D1-C27D42242914}">
      <dsp:nvSpPr>
        <dsp:cNvPr id="0" name=""/>
        <dsp:cNvSpPr/>
      </dsp:nvSpPr>
      <dsp:spPr>
        <a:xfrm>
          <a:off x="0" y="490114"/>
          <a:ext cx="11004385" cy="0"/>
        </a:xfrm>
        <a:prstGeom prst="line">
          <a:avLst/>
        </a:prstGeom>
        <a:solidFill>
          <a:schemeClr val="accent2">
            <a:hueOff val="154278"/>
            <a:satOff val="981"/>
            <a:lumOff val="-2525"/>
            <a:alphaOff val="0"/>
          </a:schemeClr>
        </a:solidFill>
        <a:ln w="12700" cap="flat" cmpd="sng" algn="ctr">
          <a:solidFill>
            <a:schemeClr val="accent2">
              <a:hueOff val="154278"/>
              <a:satOff val="981"/>
              <a:lumOff val="-25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18E91-FCFF-FF40-A5B2-0E63D489DE11}">
      <dsp:nvSpPr>
        <dsp:cNvPr id="0" name=""/>
        <dsp:cNvSpPr/>
      </dsp:nvSpPr>
      <dsp:spPr>
        <a:xfrm>
          <a:off x="0" y="490114"/>
          <a:ext cx="11004385" cy="48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Chinese, Ayurveda, Arabic, </a:t>
          </a:r>
        </a:p>
      </dsp:txBody>
      <dsp:txXfrm>
        <a:off x="0" y="490114"/>
        <a:ext cx="11004385" cy="489576"/>
      </dsp:txXfrm>
    </dsp:sp>
    <dsp:sp modelId="{43855CD4-F9E6-F64C-B60B-7279510D7339}">
      <dsp:nvSpPr>
        <dsp:cNvPr id="0" name=""/>
        <dsp:cNvSpPr/>
      </dsp:nvSpPr>
      <dsp:spPr>
        <a:xfrm>
          <a:off x="0" y="979690"/>
          <a:ext cx="11004385" cy="0"/>
        </a:xfrm>
        <a:prstGeom prst="line">
          <a:avLst/>
        </a:prstGeom>
        <a:solidFill>
          <a:schemeClr val="accent2">
            <a:hueOff val="308557"/>
            <a:satOff val="1961"/>
            <a:lumOff val="-5049"/>
            <a:alphaOff val="0"/>
          </a:schemeClr>
        </a:solidFill>
        <a:ln w="12700" cap="flat" cmpd="sng" algn="ctr">
          <a:solidFill>
            <a:schemeClr val="accent2">
              <a:hueOff val="308557"/>
              <a:satOff val="1961"/>
              <a:lumOff val="-50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4DF75-3A0D-2C48-85DC-95AE36DBC858}">
      <dsp:nvSpPr>
        <dsp:cNvPr id="0" name=""/>
        <dsp:cNvSpPr/>
      </dsp:nvSpPr>
      <dsp:spPr>
        <a:xfrm>
          <a:off x="0" y="979690"/>
          <a:ext cx="11004385" cy="48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Body as a whole</a:t>
          </a:r>
        </a:p>
      </dsp:txBody>
      <dsp:txXfrm>
        <a:off x="0" y="979690"/>
        <a:ext cx="11004385" cy="489576"/>
      </dsp:txXfrm>
    </dsp:sp>
    <dsp:sp modelId="{15289E9E-1BD6-9245-95E5-82551904C771}">
      <dsp:nvSpPr>
        <dsp:cNvPr id="0" name=""/>
        <dsp:cNvSpPr/>
      </dsp:nvSpPr>
      <dsp:spPr>
        <a:xfrm>
          <a:off x="0" y="1469267"/>
          <a:ext cx="11004385" cy="0"/>
        </a:xfrm>
        <a:prstGeom prst="line">
          <a:avLst/>
        </a:prstGeom>
        <a:solidFill>
          <a:schemeClr val="accent2">
            <a:hueOff val="462835"/>
            <a:satOff val="2942"/>
            <a:lumOff val="-7574"/>
            <a:alphaOff val="0"/>
          </a:schemeClr>
        </a:solidFill>
        <a:ln w="12700" cap="flat" cmpd="sng" algn="ctr">
          <a:solidFill>
            <a:schemeClr val="accent2">
              <a:hueOff val="462835"/>
              <a:satOff val="2942"/>
              <a:lumOff val="-757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0C645-07F7-4F4B-B8B6-22001BE3C3BC}">
      <dsp:nvSpPr>
        <dsp:cNvPr id="0" name=""/>
        <dsp:cNvSpPr/>
      </dsp:nvSpPr>
      <dsp:spPr>
        <a:xfrm>
          <a:off x="0" y="1469267"/>
          <a:ext cx="11004385" cy="48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Modern</a:t>
          </a:r>
          <a:endParaRPr lang="en-US" sz="2200" kern="1200"/>
        </a:p>
      </dsp:txBody>
      <dsp:txXfrm>
        <a:off x="0" y="1469267"/>
        <a:ext cx="11004385" cy="489576"/>
      </dsp:txXfrm>
    </dsp:sp>
    <dsp:sp modelId="{2871DD00-0A9D-4442-B2D3-4CF1F431EB59}">
      <dsp:nvSpPr>
        <dsp:cNvPr id="0" name=""/>
        <dsp:cNvSpPr/>
      </dsp:nvSpPr>
      <dsp:spPr>
        <a:xfrm>
          <a:off x="0" y="1958843"/>
          <a:ext cx="11004385" cy="0"/>
        </a:xfrm>
        <a:prstGeom prst="line">
          <a:avLst/>
        </a:prstGeom>
        <a:solidFill>
          <a:schemeClr val="accent2">
            <a:hueOff val="617113"/>
            <a:satOff val="3922"/>
            <a:lumOff val="-10098"/>
            <a:alphaOff val="0"/>
          </a:schemeClr>
        </a:solidFill>
        <a:ln w="12700" cap="flat" cmpd="sng" algn="ctr">
          <a:solidFill>
            <a:schemeClr val="accent2">
              <a:hueOff val="617113"/>
              <a:satOff val="3922"/>
              <a:lumOff val="-100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62634-8012-514F-AEE4-853F5C16BEF8}">
      <dsp:nvSpPr>
        <dsp:cNvPr id="0" name=""/>
        <dsp:cNvSpPr/>
      </dsp:nvSpPr>
      <dsp:spPr>
        <a:xfrm>
          <a:off x="0" y="1958843"/>
          <a:ext cx="11004385" cy="48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Developed in 19th Century</a:t>
          </a:r>
        </a:p>
      </dsp:txBody>
      <dsp:txXfrm>
        <a:off x="0" y="1958843"/>
        <a:ext cx="11004385" cy="489576"/>
      </dsp:txXfrm>
    </dsp:sp>
    <dsp:sp modelId="{8C3C275B-55F1-B94B-BAE6-B4A5A6F25A63}">
      <dsp:nvSpPr>
        <dsp:cNvPr id="0" name=""/>
        <dsp:cNvSpPr/>
      </dsp:nvSpPr>
      <dsp:spPr>
        <a:xfrm>
          <a:off x="0" y="2448420"/>
          <a:ext cx="11004385" cy="0"/>
        </a:xfrm>
        <a:prstGeom prst="line">
          <a:avLst/>
        </a:prstGeom>
        <a:solidFill>
          <a:schemeClr val="accent2">
            <a:hueOff val="771392"/>
            <a:satOff val="4903"/>
            <a:lumOff val="-12623"/>
            <a:alphaOff val="0"/>
          </a:schemeClr>
        </a:solidFill>
        <a:ln w="12700" cap="flat" cmpd="sng" algn="ctr">
          <a:solidFill>
            <a:schemeClr val="accent2">
              <a:hueOff val="771392"/>
              <a:satOff val="4903"/>
              <a:lumOff val="-126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5762D-7C5C-194F-B352-D68A4540889D}">
      <dsp:nvSpPr>
        <dsp:cNvPr id="0" name=""/>
        <dsp:cNvSpPr/>
      </dsp:nvSpPr>
      <dsp:spPr>
        <a:xfrm>
          <a:off x="0" y="2448420"/>
          <a:ext cx="11004385" cy="48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Focus on Biological body</a:t>
          </a:r>
        </a:p>
      </dsp:txBody>
      <dsp:txXfrm>
        <a:off x="0" y="2448420"/>
        <a:ext cx="11004385" cy="489576"/>
      </dsp:txXfrm>
    </dsp:sp>
    <dsp:sp modelId="{40A08E63-9060-F24E-9571-005F07BB1CDA}">
      <dsp:nvSpPr>
        <dsp:cNvPr id="0" name=""/>
        <dsp:cNvSpPr/>
      </dsp:nvSpPr>
      <dsp:spPr>
        <a:xfrm>
          <a:off x="0" y="2937996"/>
          <a:ext cx="11004385" cy="0"/>
        </a:xfrm>
        <a:prstGeom prst="line">
          <a:avLst/>
        </a:prstGeom>
        <a:solidFill>
          <a:schemeClr val="accent2">
            <a:hueOff val="925670"/>
            <a:satOff val="5884"/>
            <a:lumOff val="-15147"/>
            <a:alphaOff val="0"/>
          </a:schemeClr>
        </a:solidFill>
        <a:ln w="12700" cap="flat" cmpd="sng" algn="ctr">
          <a:solidFill>
            <a:schemeClr val="accent2">
              <a:hueOff val="925670"/>
              <a:satOff val="5884"/>
              <a:lumOff val="-151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E882A-FD19-AA4B-9318-728966EE817D}">
      <dsp:nvSpPr>
        <dsp:cNvPr id="0" name=""/>
        <dsp:cNvSpPr/>
      </dsp:nvSpPr>
      <dsp:spPr>
        <a:xfrm>
          <a:off x="0" y="2937996"/>
          <a:ext cx="11004385" cy="48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Logical, predictable, observable, validated</a:t>
          </a:r>
        </a:p>
      </dsp:txBody>
      <dsp:txXfrm>
        <a:off x="0" y="2937996"/>
        <a:ext cx="11004385" cy="489576"/>
      </dsp:txXfrm>
    </dsp:sp>
    <dsp:sp modelId="{34B5477D-BF6B-454D-8D35-379FA6069ABF}">
      <dsp:nvSpPr>
        <dsp:cNvPr id="0" name=""/>
        <dsp:cNvSpPr/>
      </dsp:nvSpPr>
      <dsp:spPr>
        <a:xfrm>
          <a:off x="0" y="3427573"/>
          <a:ext cx="11004385" cy="0"/>
        </a:xfrm>
        <a:prstGeom prst="line">
          <a:avLst/>
        </a:prstGeom>
        <a:solidFill>
          <a:schemeClr val="accent2">
            <a:hueOff val="1079949"/>
            <a:satOff val="6864"/>
            <a:lumOff val="-17672"/>
            <a:alphaOff val="0"/>
          </a:schemeClr>
        </a:solidFill>
        <a:ln w="12700" cap="flat" cmpd="sng" algn="ctr">
          <a:solidFill>
            <a:schemeClr val="accent2">
              <a:hueOff val="1079949"/>
              <a:satOff val="6864"/>
              <a:lumOff val="-176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D065F7-9489-1744-ABD5-8CDDE3351AFC}">
      <dsp:nvSpPr>
        <dsp:cNvPr id="0" name=""/>
        <dsp:cNvSpPr/>
      </dsp:nvSpPr>
      <dsp:spPr>
        <a:xfrm>
          <a:off x="0" y="3427573"/>
          <a:ext cx="11004385" cy="48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0" y="3427573"/>
        <a:ext cx="11004385" cy="489576"/>
      </dsp:txXfrm>
    </dsp:sp>
    <dsp:sp modelId="{1481F7C3-CFD4-0742-8DE9-93E108ADD274}">
      <dsp:nvSpPr>
        <dsp:cNvPr id="0" name=""/>
        <dsp:cNvSpPr/>
      </dsp:nvSpPr>
      <dsp:spPr>
        <a:xfrm>
          <a:off x="0" y="3917149"/>
          <a:ext cx="11004385" cy="0"/>
        </a:xfrm>
        <a:prstGeom prst="line">
          <a:avLst/>
        </a:prstGeom>
        <a:solidFill>
          <a:schemeClr val="accent2">
            <a:hueOff val="1234227"/>
            <a:satOff val="7845"/>
            <a:lumOff val="-20196"/>
            <a:alphaOff val="0"/>
          </a:schemeClr>
        </a:solidFill>
        <a:ln w="12700" cap="flat" cmpd="sng" algn="ctr">
          <a:solidFill>
            <a:schemeClr val="accent2">
              <a:hueOff val="1234227"/>
              <a:satOff val="7845"/>
              <a:lumOff val="-20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24448-7E45-3949-86E3-275DAD496342}">
      <dsp:nvSpPr>
        <dsp:cNvPr id="0" name=""/>
        <dsp:cNvSpPr/>
      </dsp:nvSpPr>
      <dsp:spPr>
        <a:xfrm>
          <a:off x="0" y="3917149"/>
          <a:ext cx="11004385" cy="489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0" y="3917149"/>
        <a:ext cx="11004385" cy="4895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290EE-17BF-7A4C-AE81-1DEE1914C6F1}">
      <dsp:nvSpPr>
        <dsp:cNvPr id="0" name=""/>
        <dsp:cNvSpPr/>
      </dsp:nvSpPr>
      <dsp:spPr>
        <a:xfrm>
          <a:off x="0" y="55625"/>
          <a:ext cx="11087682" cy="8394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500" b="1" u="none" kern="1200" dirty="0"/>
            <a:t>The physiological (biological) body</a:t>
          </a:r>
          <a:endParaRPr lang="en-US" sz="3500" kern="1200" dirty="0"/>
        </a:p>
      </dsp:txBody>
      <dsp:txXfrm>
        <a:off x="40980" y="96605"/>
        <a:ext cx="11005722" cy="757514"/>
      </dsp:txXfrm>
    </dsp:sp>
    <dsp:sp modelId="{C59E1018-C733-CA47-9F84-AEA1D0D93409}">
      <dsp:nvSpPr>
        <dsp:cNvPr id="0" name=""/>
        <dsp:cNvSpPr/>
      </dsp:nvSpPr>
      <dsp:spPr>
        <a:xfrm>
          <a:off x="0" y="995900"/>
          <a:ext cx="11087682" cy="8394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500" b="1" u="none" kern="1200" dirty="0"/>
            <a:t>The psychological/emotional body</a:t>
          </a:r>
          <a:endParaRPr lang="en-US" sz="3500" kern="1200" dirty="0"/>
        </a:p>
      </dsp:txBody>
      <dsp:txXfrm>
        <a:off x="40980" y="1036880"/>
        <a:ext cx="11005722" cy="757514"/>
      </dsp:txXfrm>
    </dsp:sp>
    <dsp:sp modelId="{B7DB7CC0-F44C-864B-A0DF-CB63D0AC6715}">
      <dsp:nvSpPr>
        <dsp:cNvPr id="0" name=""/>
        <dsp:cNvSpPr/>
      </dsp:nvSpPr>
      <dsp:spPr>
        <a:xfrm>
          <a:off x="0" y="1936175"/>
          <a:ext cx="11087682" cy="8394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500" b="1" u="none" kern="1200" dirty="0"/>
            <a:t>The social /cultural body</a:t>
          </a:r>
          <a:endParaRPr lang="en-US" sz="3500" kern="1200" dirty="0"/>
        </a:p>
      </dsp:txBody>
      <dsp:txXfrm>
        <a:off x="40980" y="1977155"/>
        <a:ext cx="11005722" cy="757514"/>
      </dsp:txXfrm>
    </dsp:sp>
    <dsp:sp modelId="{322B9DC8-4343-CC40-8702-8178076D0014}">
      <dsp:nvSpPr>
        <dsp:cNvPr id="0" name=""/>
        <dsp:cNvSpPr/>
      </dsp:nvSpPr>
      <dsp:spPr>
        <a:xfrm>
          <a:off x="0" y="2876450"/>
          <a:ext cx="11087682" cy="8394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3500" b="1" u="none" kern="1200" dirty="0"/>
            <a:t>The energetic body</a:t>
          </a:r>
          <a:endParaRPr lang="en-US" sz="3500" kern="1200" dirty="0"/>
        </a:p>
      </dsp:txBody>
      <dsp:txXfrm>
        <a:off x="40980" y="2917430"/>
        <a:ext cx="11005722" cy="757514"/>
      </dsp:txXfrm>
    </dsp:sp>
    <dsp:sp modelId="{7E8BB993-24C1-7348-BD23-4BF8630661C0}">
      <dsp:nvSpPr>
        <dsp:cNvPr id="0" name=""/>
        <dsp:cNvSpPr/>
      </dsp:nvSpPr>
      <dsp:spPr>
        <a:xfrm>
          <a:off x="0" y="3816725"/>
          <a:ext cx="11087682" cy="83947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u="none" kern="1200" dirty="0"/>
            <a:t>The spiritual body</a:t>
          </a:r>
          <a:endParaRPr lang="en-US" sz="3500" kern="1200" dirty="0"/>
        </a:p>
      </dsp:txBody>
      <dsp:txXfrm>
        <a:off x="40980" y="3857705"/>
        <a:ext cx="11005722" cy="7575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29EAD-050F-494D-BEC4-34F036C5D5C6}">
      <dsp:nvSpPr>
        <dsp:cNvPr id="0" name=""/>
        <dsp:cNvSpPr/>
      </dsp:nvSpPr>
      <dsp:spPr>
        <a:xfrm>
          <a:off x="1687512" y="0"/>
          <a:ext cx="2471688" cy="14830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THE GENES: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We can change our genetic expression</a:t>
          </a:r>
          <a:endParaRPr lang="en-US" sz="2100" kern="1200" dirty="0"/>
        </a:p>
      </dsp:txBody>
      <dsp:txXfrm>
        <a:off x="1687512" y="0"/>
        <a:ext cx="2471688" cy="1483012"/>
      </dsp:txXfrm>
    </dsp:sp>
    <dsp:sp modelId="{08FFC911-AE6C-E248-BD0C-5624FC7BBD9A}">
      <dsp:nvSpPr>
        <dsp:cNvPr id="0" name=""/>
        <dsp:cNvSpPr/>
      </dsp:nvSpPr>
      <dsp:spPr>
        <a:xfrm>
          <a:off x="2931834" y="1708987"/>
          <a:ext cx="2471688" cy="1483012"/>
        </a:xfrm>
        <a:prstGeom prst="rect">
          <a:avLst/>
        </a:prstGeom>
        <a:solidFill>
          <a:schemeClr val="accent5">
            <a:hueOff val="1925799"/>
            <a:satOff val="-1561"/>
            <a:lumOff val="-5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STRESS AND TRAUMA CAUSE ILLNESS</a:t>
          </a:r>
          <a:endParaRPr lang="en-US" sz="2100" kern="1200" dirty="0"/>
        </a:p>
      </dsp:txBody>
      <dsp:txXfrm>
        <a:off x="2931834" y="1708987"/>
        <a:ext cx="2471688" cy="1483012"/>
      </dsp:txXfrm>
    </dsp:sp>
    <dsp:sp modelId="{EEDD4F0E-4040-5748-83B6-995B05ED750E}">
      <dsp:nvSpPr>
        <dsp:cNvPr id="0" name=""/>
        <dsp:cNvSpPr/>
      </dsp:nvSpPr>
      <dsp:spPr>
        <a:xfrm>
          <a:off x="4333306" y="0"/>
          <a:ext cx="2471688" cy="1483012"/>
        </a:xfrm>
        <a:prstGeom prst="rect">
          <a:avLst/>
        </a:prstGeom>
        <a:solidFill>
          <a:schemeClr val="accent5">
            <a:hueOff val="3851597"/>
            <a:satOff val="-3123"/>
            <a:lumOff val="-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 METABOLISM: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Metabolic Change</a:t>
          </a:r>
        </a:p>
      </dsp:txBody>
      <dsp:txXfrm>
        <a:off x="4333306" y="0"/>
        <a:ext cx="2471688" cy="1483012"/>
      </dsp:txXfrm>
    </dsp:sp>
    <dsp:sp modelId="{93FEE028-79AC-0A4D-B97B-4478F88D975D}">
      <dsp:nvSpPr>
        <dsp:cNvPr id="0" name=""/>
        <dsp:cNvSpPr/>
      </dsp:nvSpPr>
      <dsp:spPr>
        <a:xfrm>
          <a:off x="7078882" y="0"/>
          <a:ext cx="2471688" cy="1483012"/>
        </a:xfrm>
        <a:prstGeom prst="rect">
          <a:avLst/>
        </a:prstGeom>
        <a:solidFill>
          <a:schemeClr val="accent5">
            <a:hueOff val="5777396"/>
            <a:satOff val="-4684"/>
            <a:lumOff val="-16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THE BRAIN: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We can change brain functioning</a:t>
          </a:r>
        </a:p>
      </dsp:txBody>
      <dsp:txXfrm>
        <a:off x="7078882" y="0"/>
        <a:ext cx="2471688" cy="1483012"/>
      </dsp:txXfrm>
    </dsp:sp>
    <dsp:sp modelId="{245010D6-7E54-4F44-9996-14E284FE197C}">
      <dsp:nvSpPr>
        <dsp:cNvPr id="0" name=""/>
        <dsp:cNvSpPr/>
      </dsp:nvSpPr>
      <dsp:spPr>
        <a:xfrm>
          <a:off x="141583" y="3389362"/>
          <a:ext cx="2624314" cy="1461523"/>
        </a:xfrm>
        <a:prstGeom prst="rect">
          <a:avLst/>
        </a:prstGeom>
        <a:solidFill>
          <a:schemeClr val="accent5">
            <a:hueOff val="7703195"/>
            <a:satOff val="-6245"/>
            <a:lumOff val="-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THE INTERCONNECTED BODY</a:t>
          </a:r>
        </a:p>
      </dsp:txBody>
      <dsp:txXfrm>
        <a:off x="141583" y="3389362"/>
        <a:ext cx="2624314" cy="1461523"/>
      </dsp:txXfrm>
    </dsp:sp>
    <dsp:sp modelId="{D736FE3C-7274-EB4F-9E81-4B1FEEA09063}">
      <dsp:nvSpPr>
        <dsp:cNvPr id="0" name=""/>
        <dsp:cNvSpPr/>
      </dsp:nvSpPr>
      <dsp:spPr>
        <a:xfrm>
          <a:off x="2966846" y="3357129"/>
          <a:ext cx="2471688" cy="1483012"/>
        </a:xfrm>
        <a:prstGeom prst="rect">
          <a:avLst/>
        </a:prstGeom>
        <a:solidFill>
          <a:schemeClr val="accent5">
            <a:hueOff val="9628994"/>
            <a:satOff val="-7807"/>
            <a:lumOff val="-26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THE</a:t>
          </a:r>
          <a:r>
            <a:rPr lang="en-AU" sz="2100" kern="1200" baseline="0" dirty="0"/>
            <a:t> SELF HEALING BODY</a:t>
          </a:r>
          <a:endParaRPr lang="en-AU" sz="2100" kern="1200" dirty="0"/>
        </a:p>
      </dsp:txBody>
      <dsp:txXfrm>
        <a:off x="2966846" y="3357129"/>
        <a:ext cx="2471688" cy="1483012"/>
      </dsp:txXfrm>
    </dsp:sp>
    <dsp:sp modelId="{3724A17C-DFFD-8242-9C97-D9A6E8001EF3}">
      <dsp:nvSpPr>
        <dsp:cNvPr id="0" name=""/>
        <dsp:cNvSpPr/>
      </dsp:nvSpPr>
      <dsp:spPr>
        <a:xfrm>
          <a:off x="5701373" y="1679352"/>
          <a:ext cx="2471688" cy="1483012"/>
        </a:xfrm>
        <a:prstGeom prst="rect">
          <a:avLst/>
        </a:prstGeom>
        <a:solidFill>
          <a:schemeClr val="accent5">
            <a:hueOff val="11554792"/>
            <a:satOff val="-9368"/>
            <a:lumOff val="-3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TOXINS CAUSE ILLNESS</a:t>
          </a:r>
        </a:p>
      </dsp:txBody>
      <dsp:txXfrm>
        <a:off x="5701373" y="1679352"/>
        <a:ext cx="2471688" cy="1483012"/>
      </dsp:txXfrm>
    </dsp:sp>
    <dsp:sp modelId="{C9F882C0-201B-D045-85F9-CF41FEE2659E}">
      <dsp:nvSpPr>
        <dsp:cNvPr id="0" name=""/>
        <dsp:cNvSpPr/>
      </dsp:nvSpPr>
      <dsp:spPr>
        <a:xfrm>
          <a:off x="5683577" y="3357129"/>
          <a:ext cx="2471688" cy="1483012"/>
        </a:xfrm>
        <a:prstGeom prst="rect">
          <a:avLst/>
        </a:prstGeom>
        <a:solidFill>
          <a:schemeClr val="accent5">
            <a:hueOff val="13480591"/>
            <a:satOff val="-10930"/>
            <a:lumOff val="-37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TREAT THE CAUSE</a:t>
          </a:r>
        </a:p>
      </dsp:txBody>
      <dsp:txXfrm>
        <a:off x="5683577" y="3357129"/>
        <a:ext cx="2471688" cy="1483012"/>
      </dsp:txXfrm>
    </dsp:sp>
    <dsp:sp modelId="{D039C0E5-BDD5-FA4F-8C24-CA26AA77BBD9}">
      <dsp:nvSpPr>
        <dsp:cNvPr id="0" name=""/>
        <dsp:cNvSpPr/>
      </dsp:nvSpPr>
      <dsp:spPr>
        <a:xfrm>
          <a:off x="8281222" y="3389364"/>
          <a:ext cx="2624314" cy="1461523"/>
        </a:xfrm>
        <a:prstGeom prst="rect">
          <a:avLst/>
        </a:prstGeom>
        <a:solidFill>
          <a:schemeClr val="accent5">
            <a:hueOff val="15406390"/>
            <a:satOff val="-12491"/>
            <a:lumOff val="-43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/>
            <a:t>OWNERSHIP OF OUR HEALTH</a:t>
          </a:r>
          <a:endParaRPr lang="en-AU" sz="2100" kern="1200" dirty="0"/>
        </a:p>
      </dsp:txBody>
      <dsp:txXfrm>
        <a:off x="8281222" y="3389364"/>
        <a:ext cx="2624314" cy="14615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4C1D6-08E2-3045-B81C-4CC6D0D04976}">
      <dsp:nvSpPr>
        <dsp:cNvPr id="0" name=""/>
        <dsp:cNvSpPr/>
      </dsp:nvSpPr>
      <dsp:spPr>
        <a:xfrm>
          <a:off x="1403268" y="565514"/>
          <a:ext cx="2082411" cy="833763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Home</a:t>
          </a:r>
        </a:p>
      </dsp:txBody>
      <dsp:txXfrm>
        <a:off x="1403268" y="565514"/>
        <a:ext cx="2082411" cy="833763"/>
      </dsp:txXfrm>
    </dsp:sp>
    <dsp:sp modelId="{9B2276EA-DDF7-7444-881A-40F2AD8612A3}">
      <dsp:nvSpPr>
        <dsp:cNvPr id="0" name=""/>
        <dsp:cNvSpPr/>
      </dsp:nvSpPr>
      <dsp:spPr>
        <a:xfrm>
          <a:off x="911343" y="1583815"/>
          <a:ext cx="2636615" cy="861453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Emotions</a:t>
          </a:r>
        </a:p>
      </dsp:txBody>
      <dsp:txXfrm>
        <a:off x="911343" y="1583815"/>
        <a:ext cx="2636615" cy="861453"/>
      </dsp:txXfrm>
    </dsp:sp>
    <dsp:sp modelId="{49C948A5-F258-DC48-B3F9-2FB7389A3456}">
      <dsp:nvSpPr>
        <dsp:cNvPr id="0" name=""/>
        <dsp:cNvSpPr/>
      </dsp:nvSpPr>
      <dsp:spPr>
        <a:xfrm>
          <a:off x="4431922" y="538962"/>
          <a:ext cx="2438398" cy="858589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Nature</a:t>
          </a:r>
        </a:p>
      </dsp:txBody>
      <dsp:txXfrm>
        <a:off x="4431922" y="538962"/>
        <a:ext cx="2438398" cy="858589"/>
      </dsp:txXfrm>
    </dsp:sp>
    <dsp:sp modelId="{442959BF-6D3C-764B-AF6A-A8C3D50AD9E6}">
      <dsp:nvSpPr>
        <dsp:cNvPr id="0" name=""/>
        <dsp:cNvSpPr/>
      </dsp:nvSpPr>
      <dsp:spPr>
        <a:xfrm>
          <a:off x="7976243" y="2772365"/>
          <a:ext cx="3371677" cy="15073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Quality</a:t>
          </a:r>
        </a:p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Food</a:t>
          </a:r>
        </a:p>
      </dsp:txBody>
      <dsp:txXfrm>
        <a:off x="7976243" y="2772365"/>
        <a:ext cx="3371677" cy="1507355"/>
      </dsp:txXfrm>
    </dsp:sp>
    <dsp:sp modelId="{BDA12631-EA07-294B-BC34-EAF0C81CB51C}">
      <dsp:nvSpPr>
        <dsp:cNvPr id="0" name=""/>
        <dsp:cNvSpPr/>
      </dsp:nvSpPr>
      <dsp:spPr>
        <a:xfrm>
          <a:off x="7940569" y="458019"/>
          <a:ext cx="1747653" cy="890771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Social</a:t>
          </a:r>
        </a:p>
      </dsp:txBody>
      <dsp:txXfrm>
        <a:off x="7940569" y="458019"/>
        <a:ext cx="1747653" cy="890771"/>
      </dsp:txXfrm>
    </dsp:sp>
    <dsp:sp modelId="{4E85CE66-1441-A34D-8E97-BBA9A70256FE}">
      <dsp:nvSpPr>
        <dsp:cNvPr id="0" name=""/>
        <dsp:cNvSpPr/>
      </dsp:nvSpPr>
      <dsp:spPr>
        <a:xfrm>
          <a:off x="4193610" y="2788414"/>
          <a:ext cx="3257922" cy="150735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Non- Toxic Environment</a:t>
          </a:r>
        </a:p>
      </dsp:txBody>
      <dsp:txXfrm>
        <a:off x="4193610" y="2788414"/>
        <a:ext cx="3257922" cy="1507355"/>
      </dsp:txXfrm>
    </dsp:sp>
    <dsp:sp modelId="{96854611-041D-F342-9814-41EE5E2976DE}">
      <dsp:nvSpPr>
        <dsp:cNvPr id="0" name=""/>
        <dsp:cNvSpPr/>
      </dsp:nvSpPr>
      <dsp:spPr>
        <a:xfrm>
          <a:off x="4359896" y="1615088"/>
          <a:ext cx="2797777" cy="836069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Body</a:t>
          </a:r>
        </a:p>
      </dsp:txBody>
      <dsp:txXfrm>
        <a:off x="4359896" y="1615088"/>
        <a:ext cx="2797777" cy="836069"/>
      </dsp:txXfrm>
    </dsp:sp>
    <dsp:sp modelId="{48AE7443-5C5B-AC41-94FA-301531A00BF5}">
      <dsp:nvSpPr>
        <dsp:cNvPr id="0" name=""/>
        <dsp:cNvSpPr/>
      </dsp:nvSpPr>
      <dsp:spPr>
        <a:xfrm>
          <a:off x="564224" y="2780274"/>
          <a:ext cx="3059228" cy="15073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Sleep</a:t>
          </a:r>
        </a:p>
      </dsp:txBody>
      <dsp:txXfrm>
        <a:off x="564224" y="2780274"/>
        <a:ext cx="3059228" cy="1507355"/>
      </dsp:txXfrm>
    </dsp:sp>
    <dsp:sp modelId="{06AA5936-D44A-6644-AB5E-A04B1528A893}">
      <dsp:nvSpPr>
        <dsp:cNvPr id="0" name=""/>
        <dsp:cNvSpPr/>
      </dsp:nvSpPr>
      <dsp:spPr>
        <a:xfrm>
          <a:off x="7939313" y="1574942"/>
          <a:ext cx="2664878" cy="861453"/>
        </a:xfrm>
        <a:prstGeom prst="rect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Thoughts</a:t>
          </a:r>
        </a:p>
      </dsp:txBody>
      <dsp:txXfrm>
        <a:off x="7939313" y="1574942"/>
        <a:ext cx="2664878" cy="8614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9EA349-1B66-E24C-B153-4E4DE6E7BA95}">
      <dsp:nvSpPr>
        <dsp:cNvPr id="0" name=""/>
        <dsp:cNvSpPr/>
      </dsp:nvSpPr>
      <dsp:spPr>
        <a:xfrm>
          <a:off x="0" y="696"/>
          <a:ext cx="615183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FD73C1-8F13-C44E-8D68-B527EDE05461}">
      <dsp:nvSpPr>
        <dsp:cNvPr id="0" name=""/>
        <dsp:cNvSpPr/>
      </dsp:nvSpPr>
      <dsp:spPr>
        <a:xfrm>
          <a:off x="0" y="696"/>
          <a:ext cx="6151830" cy="57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Replace plastics where-ever you can (Toxins)</a:t>
          </a:r>
        </a:p>
      </dsp:txBody>
      <dsp:txXfrm>
        <a:off x="0" y="696"/>
        <a:ext cx="6151830" cy="570606"/>
      </dsp:txXfrm>
    </dsp:sp>
    <dsp:sp modelId="{A53EA2C4-FE3A-C047-B490-3D2286CA9475}">
      <dsp:nvSpPr>
        <dsp:cNvPr id="0" name=""/>
        <dsp:cNvSpPr/>
      </dsp:nvSpPr>
      <dsp:spPr>
        <a:xfrm>
          <a:off x="0" y="571303"/>
          <a:ext cx="6151830" cy="0"/>
        </a:xfrm>
        <a:prstGeom prst="line">
          <a:avLst/>
        </a:prstGeom>
        <a:solidFill>
          <a:schemeClr val="accent2">
            <a:hueOff val="137136"/>
            <a:satOff val="872"/>
            <a:lumOff val="-2244"/>
            <a:alphaOff val="0"/>
          </a:schemeClr>
        </a:solidFill>
        <a:ln w="12700" cap="flat" cmpd="sng" algn="ctr">
          <a:solidFill>
            <a:schemeClr val="accent2">
              <a:hueOff val="137136"/>
              <a:satOff val="872"/>
              <a:lumOff val="-22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53093-E271-CF48-9D7D-A276D60ACD7E}">
      <dsp:nvSpPr>
        <dsp:cNvPr id="0" name=""/>
        <dsp:cNvSpPr/>
      </dsp:nvSpPr>
      <dsp:spPr>
        <a:xfrm>
          <a:off x="0" y="571303"/>
          <a:ext cx="6151830" cy="57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Smile-</a:t>
          </a:r>
          <a:r>
            <a:rPr lang="en-US" sz="2300" kern="1200" baseline="0" dirty="0"/>
            <a:t> Breath- Go Slowly (Stress)</a:t>
          </a:r>
          <a:endParaRPr lang="en-US" sz="2300" kern="1200" dirty="0"/>
        </a:p>
      </dsp:txBody>
      <dsp:txXfrm>
        <a:off x="0" y="571303"/>
        <a:ext cx="6151830" cy="570606"/>
      </dsp:txXfrm>
    </dsp:sp>
    <dsp:sp modelId="{F9F23948-AEFA-4249-AD85-AF58EE75E643}">
      <dsp:nvSpPr>
        <dsp:cNvPr id="0" name=""/>
        <dsp:cNvSpPr/>
      </dsp:nvSpPr>
      <dsp:spPr>
        <a:xfrm>
          <a:off x="0" y="1141909"/>
          <a:ext cx="6151830" cy="0"/>
        </a:xfrm>
        <a:prstGeom prst="line">
          <a:avLst/>
        </a:prstGeom>
        <a:solidFill>
          <a:schemeClr val="accent2">
            <a:hueOff val="274273"/>
            <a:satOff val="1743"/>
            <a:lumOff val="-4488"/>
            <a:alphaOff val="0"/>
          </a:schemeClr>
        </a:solidFill>
        <a:ln w="12700" cap="flat" cmpd="sng" algn="ctr">
          <a:solidFill>
            <a:schemeClr val="accent2">
              <a:hueOff val="274273"/>
              <a:satOff val="1743"/>
              <a:lumOff val="-44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C50542-167A-8C49-A574-FBB19B2737CC}">
      <dsp:nvSpPr>
        <dsp:cNvPr id="0" name=""/>
        <dsp:cNvSpPr/>
      </dsp:nvSpPr>
      <dsp:spPr>
        <a:xfrm>
          <a:off x="0" y="1141909"/>
          <a:ext cx="6151830" cy="57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Know</a:t>
          </a:r>
          <a:r>
            <a:rPr lang="en-US" sz="2300" kern="1200" baseline="0" dirty="0"/>
            <a:t> your triggers and emotions (Trauma)</a:t>
          </a:r>
          <a:endParaRPr lang="en-US" sz="2300" kern="1200" dirty="0"/>
        </a:p>
      </dsp:txBody>
      <dsp:txXfrm>
        <a:off x="0" y="1141909"/>
        <a:ext cx="6151830" cy="570606"/>
      </dsp:txXfrm>
    </dsp:sp>
    <dsp:sp modelId="{5CC6C3CE-C117-3F44-BD54-66ADF42BBEA8}">
      <dsp:nvSpPr>
        <dsp:cNvPr id="0" name=""/>
        <dsp:cNvSpPr/>
      </dsp:nvSpPr>
      <dsp:spPr>
        <a:xfrm>
          <a:off x="0" y="1712516"/>
          <a:ext cx="6151830" cy="0"/>
        </a:xfrm>
        <a:prstGeom prst="line">
          <a:avLst/>
        </a:prstGeom>
        <a:solidFill>
          <a:schemeClr val="accent2">
            <a:hueOff val="411409"/>
            <a:satOff val="2615"/>
            <a:lumOff val="-6732"/>
            <a:alphaOff val="0"/>
          </a:schemeClr>
        </a:solidFill>
        <a:ln w="12700" cap="flat" cmpd="sng" algn="ctr">
          <a:solidFill>
            <a:schemeClr val="accent2">
              <a:hueOff val="411409"/>
              <a:satOff val="2615"/>
              <a:lumOff val="-67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EB7912-8C42-AD4C-8FD7-9E9E650D8A47}">
      <dsp:nvSpPr>
        <dsp:cNvPr id="0" name=""/>
        <dsp:cNvSpPr/>
      </dsp:nvSpPr>
      <dsp:spPr>
        <a:xfrm>
          <a:off x="0" y="1712516"/>
          <a:ext cx="6151830" cy="57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Eat whole food (Toxins)</a:t>
          </a:r>
        </a:p>
      </dsp:txBody>
      <dsp:txXfrm>
        <a:off x="0" y="1712516"/>
        <a:ext cx="6151830" cy="570606"/>
      </dsp:txXfrm>
    </dsp:sp>
    <dsp:sp modelId="{705014B2-A58F-214C-AAFE-1ABDEE38D035}">
      <dsp:nvSpPr>
        <dsp:cNvPr id="0" name=""/>
        <dsp:cNvSpPr/>
      </dsp:nvSpPr>
      <dsp:spPr>
        <a:xfrm>
          <a:off x="0" y="2283122"/>
          <a:ext cx="6151830" cy="0"/>
        </a:xfrm>
        <a:prstGeom prst="line">
          <a:avLst/>
        </a:prstGeom>
        <a:solidFill>
          <a:schemeClr val="accent2">
            <a:hueOff val="548545"/>
            <a:satOff val="3487"/>
            <a:lumOff val="-8976"/>
            <a:alphaOff val="0"/>
          </a:schemeClr>
        </a:solidFill>
        <a:ln w="12700" cap="flat" cmpd="sng" algn="ctr">
          <a:solidFill>
            <a:schemeClr val="accent2">
              <a:hueOff val="548545"/>
              <a:satOff val="3487"/>
              <a:lumOff val="-89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02443-EC90-5B41-8B33-C9FFF7E74D3C}">
      <dsp:nvSpPr>
        <dsp:cNvPr id="0" name=""/>
        <dsp:cNvSpPr/>
      </dsp:nvSpPr>
      <dsp:spPr>
        <a:xfrm>
          <a:off x="0" y="2283122"/>
          <a:ext cx="6151830" cy="57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Detox your home (Toxins)</a:t>
          </a:r>
        </a:p>
      </dsp:txBody>
      <dsp:txXfrm>
        <a:off x="0" y="2283122"/>
        <a:ext cx="6151830" cy="570606"/>
      </dsp:txXfrm>
    </dsp:sp>
    <dsp:sp modelId="{0FFB15BD-201A-154F-9647-315425A5C436}">
      <dsp:nvSpPr>
        <dsp:cNvPr id="0" name=""/>
        <dsp:cNvSpPr/>
      </dsp:nvSpPr>
      <dsp:spPr>
        <a:xfrm>
          <a:off x="0" y="2853729"/>
          <a:ext cx="6151830" cy="0"/>
        </a:xfrm>
        <a:prstGeom prst="line">
          <a:avLst/>
        </a:prstGeom>
        <a:solidFill>
          <a:schemeClr val="accent2">
            <a:hueOff val="685682"/>
            <a:satOff val="4358"/>
            <a:lumOff val="-11220"/>
            <a:alphaOff val="0"/>
          </a:schemeClr>
        </a:solidFill>
        <a:ln w="12700" cap="flat" cmpd="sng" algn="ctr">
          <a:solidFill>
            <a:schemeClr val="accent2">
              <a:hueOff val="685682"/>
              <a:satOff val="4358"/>
              <a:lumOff val="-112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765123-674F-A941-A7C0-2FC22C39562B}">
      <dsp:nvSpPr>
        <dsp:cNvPr id="0" name=""/>
        <dsp:cNvSpPr/>
      </dsp:nvSpPr>
      <dsp:spPr>
        <a:xfrm>
          <a:off x="0" y="2853729"/>
          <a:ext cx="6151830" cy="57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Move more often</a:t>
          </a:r>
        </a:p>
      </dsp:txBody>
      <dsp:txXfrm>
        <a:off x="0" y="2853729"/>
        <a:ext cx="6151830" cy="570606"/>
      </dsp:txXfrm>
    </dsp:sp>
    <dsp:sp modelId="{62A7A430-91B7-4748-9662-320BDCB45501}">
      <dsp:nvSpPr>
        <dsp:cNvPr id="0" name=""/>
        <dsp:cNvSpPr/>
      </dsp:nvSpPr>
      <dsp:spPr>
        <a:xfrm>
          <a:off x="0" y="3424335"/>
          <a:ext cx="6151830" cy="0"/>
        </a:xfrm>
        <a:prstGeom prst="line">
          <a:avLst/>
        </a:prstGeom>
        <a:solidFill>
          <a:schemeClr val="accent2">
            <a:hueOff val="822818"/>
            <a:satOff val="5230"/>
            <a:lumOff val="-13464"/>
            <a:alphaOff val="0"/>
          </a:schemeClr>
        </a:solidFill>
        <a:ln w="12700" cap="flat" cmpd="sng" algn="ctr">
          <a:solidFill>
            <a:schemeClr val="accent2">
              <a:hueOff val="822818"/>
              <a:satOff val="5230"/>
              <a:lumOff val="-13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988747-6BE1-F447-9881-9B797D394B00}">
      <dsp:nvSpPr>
        <dsp:cNvPr id="0" name=""/>
        <dsp:cNvSpPr/>
      </dsp:nvSpPr>
      <dsp:spPr>
        <a:xfrm>
          <a:off x="0" y="3438623"/>
          <a:ext cx="6151830" cy="57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Get outside</a:t>
          </a:r>
        </a:p>
      </dsp:txBody>
      <dsp:txXfrm>
        <a:off x="0" y="3438623"/>
        <a:ext cx="6151830" cy="570606"/>
      </dsp:txXfrm>
    </dsp:sp>
    <dsp:sp modelId="{85E5AB39-A12E-5A4D-A362-332800A57CC0}">
      <dsp:nvSpPr>
        <dsp:cNvPr id="0" name=""/>
        <dsp:cNvSpPr/>
      </dsp:nvSpPr>
      <dsp:spPr>
        <a:xfrm>
          <a:off x="0" y="3994941"/>
          <a:ext cx="6151830" cy="0"/>
        </a:xfrm>
        <a:prstGeom prst="line">
          <a:avLst/>
        </a:prstGeom>
        <a:solidFill>
          <a:schemeClr val="accent2">
            <a:hueOff val="959954"/>
            <a:satOff val="6102"/>
            <a:lumOff val="-15708"/>
            <a:alphaOff val="0"/>
          </a:schemeClr>
        </a:solidFill>
        <a:ln w="12700" cap="flat" cmpd="sng" algn="ctr">
          <a:solidFill>
            <a:schemeClr val="accent2">
              <a:hueOff val="959954"/>
              <a:satOff val="6102"/>
              <a:lumOff val="-157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E6D78-8C56-8749-928C-26FAB1638485}">
      <dsp:nvSpPr>
        <dsp:cNvPr id="0" name=""/>
        <dsp:cNvSpPr/>
      </dsp:nvSpPr>
      <dsp:spPr>
        <a:xfrm>
          <a:off x="0" y="3994941"/>
          <a:ext cx="6151830" cy="57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Sleep - a symptom and a solution</a:t>
          </a:r>
        </a:p>
      </dsp:txBody>
      <dsp:txXfrm>
        <a:off x="0" y="3994941"/>
        <a:ext cx="6151830" cy="570606"/>
      </dsp:txXfrm>
    </dsp:sp>
    <dsp:sp modelId="{F68EBF3F-82D8-3C41-829D-DC086070A16B}">
      <dsp:nvSpPr>
        <dsp:cNvPr id="0" name=""/>
        <dsp:cNvSpPr/>
      </dsp:nvSpPr>
      <dsp:spPr>
        <a:xfrm>
          <a:off x="0" y="4565548"/>
          <a:ext cx="6151830" cy="0"/>
        </a:xfrm>
        <a:prstGeom prst="line">
          <a:avLst/>
        </a:prstGeom>
        <a:solidFill>
          <a:schemeClr val="accent2">
            <a:hueOff val="1097091"/>
            <a:satOff val="6973"/>
            <a:lumOff val="-17952"/>
            <a:alphaOff val="0"/>
          </a:schemeClr>
        </a:solidFill>
        <a:ln w="12700" cap="flat" cmpd="sng" algn="ctr">
          <a:solidFill>
            <a:schemeClr val="accent2">
              <a:hueOff val="1097091"/>
              <a:satOff val="6973"/>
              <a:lumOff val="-17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51F967-4A99-FB45-8241-8BBA8C94D888}">
      <dsp:nvSpPr>
        <dsp:cNvPr id="0" name=""/>
        <dsp:cNvSpPr/>
      </dsp:nvSpPr>
      <dsp:spPr>
        <a:xfrm>
          <a:off x="0" y="4565548"/>
          <a:ext cx="6151830" cy="57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Filter your water (Toxins)</a:t>
          </a:r>
        </a:p>
      </dsp:txBody>
      <dsp:txXfrm>
        <a:off x="0" y="4565548"/>
        <a:ext cx="6151830" cy="570606"/>
      </dsp:txXfrm>
    </dsp:sp>
    <dsp:sp modelId="{BD6B1625-1635-A24D-9B91-1CD64DA1B22A}">
      <dsp:nvSpPr>
        <dsp:cNvPr id="0" name=""/>
        <dsp:cNvSpPr/>
      </dsp:nvSpPr>
      <dsp:spPr>
        <a:xfrm>
          <a:off x="0" y="5136154"/>
          <a:ext cx="6151830" cy="0"/>
        </a:xfrm>
        <a:prstGeom prst="line">
          <a:avLst/>
        </a:prstGeom>
        <a:solidFill>
          <a:schemeClr val="accent2">
            <a:hueOff val="1234227"/>
            <a:satOff val="7845"/>
            <a:lumOff val="-20196"/>
            <a:alphaOff val="0"/>
          </a:schemeClr>
        </a:solidFill>
        <a:ln w="12700" cap="flat" cmpd="sng" algn="ctr">
          <a:solidFill>
            <a:schemeClr val="accent2">
              <a:hueOff val="1234227"/>
              <a:satOff val="7845"/>
              <a:lumOff val="-20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BF8BF4-E3C8-0A4F-9CBE-FC3A91C84123}">
      <dsp:nvSpPr>
        <dsp:cNvPr id="0" name=""/>
        <dsp:cNvSpPr/>
      </dsp:nvSpPr>
      <dsp:spPr>
        <a:xfrm>
          <a:off x="0" y="5136154"/>
          <a:ext cx="6151830" cy="570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Hang out with nice people</a:t>
          </a:r>
        </a:p>
      </dsp:txBody>
      <dsp:txXfrm>
        <a:off x="0" y="5136154"/>
        <a:ext cx="6151830" cy="570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E13EB-CB83-794B-81B5-93A86F044AA6}" type="datetimeFigureOut">
              <a:rPr lang="en-US" smtClean="0"/>
              <a:t>9/3/21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600F9-C0D2-0B40-8755-E9FDBDE1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4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600F9-C0D2-0B40-8755-E9FDBDE118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3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600F9-C0D2-0B40-8755-E9FDBDE118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31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600F9-C0D2-0B40-8755-E9FDBDE118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09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600F9-C0D2-0B40-8755-E9FDBDE118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41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600F9-C0D2-0B40-8755-E9FDBDE118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92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600F9-C0D2-0B40-8755-E9FDBDE118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75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D600F9-C0D2-0B40-8755-E9FDBDE118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19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9/3/21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4876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2762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0437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94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50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17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58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917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52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42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6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9/3/21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92188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610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52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3567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9/3/21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56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9/3/21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17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9/3/21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3391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9/3/21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2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9/3/21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7472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9/3/21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8130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9/3/21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5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6" r:id="rId6"/>
    <p:sldLayoutId id="2147483781" r:id="rId7"/>
    <p:sldLayoutId id="2147483782" r:id="rId8"/>
    <p:sldLayoutId id="2147483783" r:id="rId9"/>
    <p:sldLayoutId id="2147483785" r:id="rId10"/>
    <p:sldLayoutId id="214748378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2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62" r:id="rId5"/>
    <p:sldLayoutId id="2147483663" r:id="rId6"/>
    <p:sldLayoutId id="2147483669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527C0E-ED04-834C-92A1-3A870F4A6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09740" y="343656"/>
            <a:ext cx="5066592" cy="2727271"/>
          </a:xfrm>
        </p:spPr>
        <p:txBody>
          <a:bodyPr>
            <a:normAutofit fontScale="90000"/>
          </a:bodyPr>
          <a:lstStyle/>
          <a:p>
            <a:r>
              <a:rPr lang="en-US" dirty="0"/>
              <a:t>The Foundations of Health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anniemason.net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7E4A17-7D43-5F40-810D-80832501D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09740" y="3509963"/>
            <a:ext cx="5066592" cy="2590800"/>
          </a:xfrm>
        </p:spPr>
        <p:txBody>
          <a:bodyPr>
            <a:normAutofit/>
          </a:bodyPr>
          <a:lstStyle/>
          <a:p>
            <a:r>
              <a:rPr lang="en-US" dirty="0"/>
              <a:t>Perspectives of Health</a:t>
            </a:r>
          </a:p>
          <a:p>
            <a:r>
              <a:rPr lang="en-US" dirty="0"/>
              <a:t>Body Systems</a:t>
            </a:r>
          </a:p>
          <a:p>
            <a:r>
              <a:rPr lang="en-US" dirty="0"/>
              <a:t>Health Beliefs</a:t>
            </a:r>
          </a:p>
          <a:p>
            <a:r>
              <a:rPr lang="en-US" dirty="0"/>
              <a:t>Foundations</a:t>
            </a:r>
          </a:p>
          <a:p>
            <a:r>
              <a:rPr lang="en-US" dirty="0"/>
              <a:t>Top 10</a:t>
            </a:r>
          </a:p>
        </p:txBody>
      </p:sp>
      <p:pic>
        <p:nvPicPr>
          <p:cNvPr id="69" name="Picture 3" descr="White stones balanced in a stack">
            <a:extLst>
              <a:ext uri="{FF2B5EF4-FFF2-40B4-BE49-F238E27FC236}">
                <a16:creationId xmlns:a16="http://schemas.microsoft.com/office/drawing/2014/main" id="{4B4D4B4C-15FE-4C29-A50E-DD56DA023E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821" r="-1" b="-1"/>
          <a:stretch/>
        </p:blipFill>
        <p:spPr>
          <a:xfrm>
            <a:off x="6824" y="10"/>
            <a:ext cx="5669280" cy="6857990"/>
          </a:xfrm>
          <a:prstGeom prst="rect">
            <a:avLst/>
          </a:prstGeom>
        </p:spPr>
      </p:pic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2838"/>
            <a:ext cx="3342291" cy="960875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1701611" y="285553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82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7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9740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8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0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8696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98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261A34-B87F-ED46-95AB-BD0A9F45F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696952"/>
            <a:ext cx="10077196" cy="821794"/>
          </a:xfrm>
        </p:spPr>
        <p:txBody>
          <a:bodyPr>
            <a:normAutofit/>
          </a:bodyPr>
          <a:lstStyle/>
          <a:p>
            <a:r>
              <a:rPr lang="en-US" dirty="0"/>
              <a:t>Perspectives of Health</a:t>
            </a:r>
          </a:p>
        </p:txBody>
      </p:sp>
      <p:grpSp>
        <p:nvGrpSpPr>
          <p:cNvPr id="29" name="Graphic 78">
            <a:extLst>
              <a:ext uri="{FF2B5EF4-FFF2-40B4-BE49-F238E27FC236}">
                <a16:creationId xmlns:a16="http://schemas.microsoft.com/office/drawing/2014/main" id="{BC3D4A83-1EFA-4B2C-B330-849E358950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1708814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30" name="Graphic 78">
              <a:extLst>
                <a:ext uri="{FF2B5EF4-FFF2-40B4-BE49-F238E27FC236}">
                  <a16:creationId xmlns:a16="http://schemas.microsoft.com/office/drawing/2014/main" id="{3508E11F-ACA4-405C-A9FA-2577500EA2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aphic 78">
              <a:extLst>
                <a:ext uri="{FF2B5EF4-FFF2-40B4-BE49-F238E27FC236}">
                  <a16:creationId xmlns:a16="http://schemas.microsoft.com/office/drawing/2014/main" id="{82B1CDA4-B2EA-4968-8276-0552D6D74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32" name="Graphic 78">
                <a:extLst>
                  <a:ext uri="{FF2B5EF4-FFF2-40B4-BE49-F238E27FC236}">
                    <a16:creationId xmlns:a16="http://schemas.microsoft.com/office/drawing/2014/main" id="{F4337472-CDEB-4AFE-BBB9-5A11CA470D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Graphic 78">
                <a:extLst>
                  <a:ext uri="{FF2B5EF4-FFF2-40B4-BE49-F238E27FC236}">
                    <a16:creationId xmlns:a16="http://schemas.microsoft.com/office/drawing/2014/main" id="{6CD67A6D-EAE7-4891-ACC9-4AC0CCF44A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Graphic 78">
                <a:extLst>
                  <a:ext uri="{FF2B5EF4-FFF2-40B4-BE49-F238E27FC236}">
                    <a16:creationId xmlns:a16="http://schemas.microsoft.com/office/drawing/2014/main" id="{F1769489-D4BC-4B3B-9E23-87FCFDAB4E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Graphic 78">
                <a:extLst>
                  <a:ext uri="{FF2B5EF4-FFF2-40B4-BE49-F238E27FC236}">
                    <a16:creationId xmlns:a16="http://schemas.microsoft.com/office/drawing/2014/main" id="{13E13021-8923-4A4D-84FA-DA886E2924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84683" y="5165905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C811DDBE-703F-437B-8B5C-DFB2530086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515089"/>
              </p:ext>
            </p:extLst>
          </p:nvPr>
        </p:nvGraphicFramePr>
        <p:xfrm>
          <a:off x="525462" y="1804163"/>
          <a:ext cx="11004385" cy="4407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0315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8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98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E79D0B-ECCA-B24A-89DC-320FCD19C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696952"/>
            <a:ext cx="10077196" cy="821794"/>
          </a:xfrm>
        </p:spPr>
        <p:txBody>
          <a:bodyPr>
            <a:normAutofit/>
          </a:bodyPr>
          <a:lstStyle/>
          <a:p>
            <a:r>
              <a:rPr lang="en-US" dirty="0"/>
              <a:t>Body Systems</a:t>
            </a:r>
          </a:p>
        </p:txBody>
      </p:sp>
      <p:grpSp>
        <p:nvGrpSpPr>
          <p:cNvPr id="62" name="Graphic 78">
            <a:extLst>
              <a:ext uri="{FF2B5EF4-FFF2-40B4-BE49-F238E27FC236}">
                <a16:creationId xmlns:a16="http://schemas.microsoft.com/office/drawing/2014/main" id="{BC3D4A83-1EFA-4B2C-B330-849E358950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1708815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63" name="Graphic 78">
              <a:extLst>
                <a:ext uri="{FF2B5EF4-FFF2-40B4-BE49-F238E27FC236}">
                  <a16:creationId xmlns:a16="http://schemas.microsoft.com/office/drawing/2014/main" id="{3508E11F-ACA4-405C-A9FA-2577500EA2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78">
              <a:extLst>
                <a:ext uri="{FF2B5EF4-FFF2-40B4-BE49-F238E27FC236}">
                  <a16:creationId xmlns:a16="http://schemas.microsoft.com/office/drawing/2014/main" id="{82B1CDA4-B2EA-4968-8276-0552D6D74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64" name="Graphic 78">
                <a:extLst>
                  <a:ext uri="{FF2B5EF4-FFF2-40B4-BE49-F238E27FC236}">
                    <a16:creationId xmlns:a16="http://schemas.microsoft.com/office/drawing/2014/main" id="{F4337472-CDEB-4AFE-BBB9-5A11CA470D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Graphic 78">
                <a:extLst>
                  <a:ext uri="{FF2B5EF4-FFF2-40B4-BE49-F238E27FC236}">
                    <a16:creationId xmlns:a16="http://schemas.microsoft.com/office/drawing/2014/main" id="{6CD67A6D-EAE7-4891-ACC9-4AC0CCF44A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Graphic 78">
                <a:extLst>
                  <a:ext uri="{FF2B5EF4-FFF2-40B4-BE49-F238E27FC236}">
                    <a16:creationId xmlns:a16="http://schemas.microsoft.com/office/drawing/2014/main" id="{F1769489-D4BC-4B3B-9E23-87FCFDAB4E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Graphic 78">
                <a:extLst>
                  <a:ext uri="{FF2B5EF4-FFF2-40B4-BE49-F238E27FC236}">
                    <a16:creationId xmlns:a16="http://schemas.microsoft.com/office/drawing/2014/main" id="{13E13021-8923-4A4D-84FA-DA886E2924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8" name="Freeform: Shape 18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84683" y="5165905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646C0B-7FCE-426C-BD43-BEBE5BDA1B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320671"/>
              </p:ext>
            </p:extLst>
          </p:nvPr>
        </p:nvGraphicFramePr>
        <p:xfrm>
          <a:off x="525462" y="1804162"/>
          <a:ext cx="11087682" cy="4711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7233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B946-8C74-0743-964B-0F432FE02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439387"/>
            <a:ext cx="10077557" cy="5631543"/>
          </a:xfrm>
        </p:spPr>
        <p:txBody>
          <a:bodyPr>
            <a:normAutofit/>
          </a:bodyPr>
          <a:lstStyle/>
          <a:p>
            <a:pPr algn="ctr"/>
            <a:r>
              <a:rPr lang="en-AU" sz="2800" b="1" i="1" dirty="0">
                <a:latin typeface="+mj-lt"/>
              </a:rPr>
              <a:t>“If you do not consider illness with its causes in the biological, psychological, emotional, social and energy aspects of our body, you will find yourself with a very inadequate explanation of all aspects of health, and an inability to bring about real </a:t>
            </a:r>
            <a:r>
              <a:rPr lang="en-AU" sz="2800" b="1" i="1" dirty="0" err="1">
                <a:latin typeface="+mj-lt"/>
              </a:rPr>
              <a:t>healing”.</a:t>
            </a:r>
            <a:r>
              <a:rPr lang="en-AU" sz="1400" b="1" i="1" dirty="0" err="1">
                <a:latin typeface="+mj-lt"/>
              </a:rPr>
              <a:t>Van</a:t>
            </a:r>
            <a:r>
              <a:rPr lang="en-AU" sz="1400" b="1" i="1" dirty="0">
                <a:latin typeface="+mj-lt"/>
              </a:rPr>
              <a:t> der Kolk</a:t>
            </a:r>
            <a:endParaRPr lang="en-AU" sz="2800" b="1" i="1" dirty="0">
              <a:latin typeface="+mj-lt"/>
            </a:endParaRPr>
          </a:p>
          <a:p>
            <a:pPr algn="ctr"/>
            <a:endParaRPr lang="en-AU" b="1" i="1" dirty="0">
              <a:latin typeface="+mj-lt"/>
            </a:endParaRPr>
          </a:p>
          <a:p>
            <a:pPr algn="ctr"/>
            <a:r>
              <a:rPr lang="en-AU" sz="3300" b="1" i="1" dirty="0"/>
              <a:t>“When all the aspects of our body are balanced, connected and working together -we are well. When any link in the chain is broken -we are unwell or ill.  It really is that </a:t>
            </a:r>
            <a:r>
              <a:rPr lang="en-AU" sz="3300" b="1" i="1" dirty="0" err="1"/>
              <a:t>simple.”</a:t>
            </a:r>
            <a:r>
              <a:rPr lang="en-AU" sz="1400" b="1" i="1" dirty="0" err="1"/>
              <a:t>Corey</a:t>
            </a:r>
            <a:endParaRPr lang="en-AU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4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98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261A34-B87F-ED46-95AB-BD0A9F45F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842" y="235676"/>
            <a:ext cx="10077196" cy="821794"/>
          </a:xfrm>
        </p:spPr>
        <p:txBody>
          <a:bodyPr>
            <a:normAutofit/>
          </a:bodyPr>
          <a:lstStyle/>
          <a:p>
            <a:r>
              <a:rPr lang="en-US" dirty="0"/>
              <a:t>Beliefs about Good Health</a:t>
            </a:r>
          </a:p>
        </p:txBody>
      </p:sp>
      <p:grpSp>
        <p:nvGrpSpPr>
          <p:cNvPr id="11" name="Graphic 78">
            <a:extLst>
              <a:ext uri="{FF2B5EF4-FFF2-40B4-BE49-F238E27FC236}">
                <a16:creationId xmlns:a16="http://schemas.microsoft.com/office/drawing/2014/main" id="{BC3D4A83-1EFA-4B2C-B330-849E358950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1708814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2" name="Graphic 78">
              <a:extLst>
                <a:ext uri="{FF2B5EF4-FFF2-40B4-BE49-F238E27FC236}">
                  <a16:creationId xmlns:a16="http://schemas.microsoft.com/office/drawing/2014/main" id="{3508E11F-ACA4-405C-A9FA-2577500EA2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78">
              <a:extLst>
                <a:ext uri="{FF2B5EF4-FFF2-40B4-BE49-F238E27FC236}">
                  <a16:creationId xmlns:a16="http://schemas.microsoft.com/office/drawing/2014/main" id="{82B1CDA4-B2EA-4968-8276-0552D6D74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F4337472-CDEB-4AFE-BBB9-5A11CA470D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Graphic 78">
                <a:extLst>
                  <a:ext uri="{FF2B5EF4-FFF2-40B4-BE49-F238E27FC236}">
                    <a16:creationId xmlns:a16="http://schemas.microsoft.com/office/drawing/2014/main" id="{6CD67A6D-EAE7-4891-ACC9-4AC0CCF44A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F1769489-D4BC-4B3B-9E23-87FCFDAB4E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13E13021-8923-4A4D-84FA-DA886E2924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84683" y="5165905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EC7AC8-5FA4-4D4F-AE76-B5B658B5F5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440480"/>
              </p:ext>
            </p:extLst>
          </p:nvPr>
        </p:nvGraphicFramePr>
        <p:xfrm>
          <a:off x="525462" y="1284748"/>
          <a:ext cx="11004385" cy="4926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0827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95563-2808-5948-8EA2-126BB6A0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257176"/>
            <a:ext cx="10077557" cy="97154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Foundations of Health</a:t>
            </a:r>
            <a:br>
              <a:rPr lang="en-US" dirty="0"/>
            </a:br>
            <a:r>
              <a:rPr lang="en-US" dirty="0"/>
              <a:t>Prevention is better than cure.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8150AD-AD45-4FE3-8142-0411D1B737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981398"/>
              </p:ext>
            </p:extLst>
          </p:nvPr>
        </p:nvGraphicFramePr>
        <p:xfrm>
          <a:off x="271464" y="1414463"/>
          <a:ext cx="11787186" cy="4656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92448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: Shape 21">
            <a:extLst>
              <a:ext uri="{FF2B5EF4-FFF2-40B4-BE49-F238E27FC236}">
                <a16:creationId xmlns:a16="http://schemas.microsoft.com/office/drawing/2014/main" id="{435959F4-53DA-47FF-BC24-1E5B75C69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46" name="Group 23">
            <a:extLst>
              <a:ext uri="{FF2B5EF4-FFF2-40B4-BE49-F238E27FC236}">
                <a16:creationId xmlns:a16="http://schemas.microsoft.com/office/drawing/2014/main" id="{A7CF83E8-F6F0-41E3-B580-7412A04DD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47" name="Freeform: Shape 25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48" name="Freeform: Shape 26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8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30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9226104-0061-4319-8237-9C001BF85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C387374F-F6AC-498C-A0BC-3B6AE9F7D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EAD9BB-0845-9042-8A6B-C6065D87F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638176"/>
            <a:ext cx="4266544" cy="2861770"/>
          </a:xfrm>
        </p:spPr>
        <p:txBody>
          <a:bodyPr anchor="b">
            <a:normAutofit/>
          </a:bodyPr>
          <a:lstStyle/>
          <a:p>
            <a:r>
              <a:rPr lang="en-US" dirty="0"/>
              <a:t>10 things we can do that make a difference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24F5F2-4705-4AA6-B6EF-8FE7FAEF2A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146849"/>
              </p:ext>
            </p:extLst>
          </p:nvPr>
        </p:nvGraphicFramePr>
        <p:xfrm>
          <a:off x="5402620" y="497732"/>
          <a:ext cx="6151831" cy="5707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4107624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Custom 101">
      <a:dk1>
        <a:sysClr val="windowText" lastClr="000000"/>
      </a:dk1>
      <a:lt1>
        <a:sysClr val="window" lastClr="FFFFFF"/>
      </a:lt1>
      <a:dk2>
        <a:srgbClr val="463443"/>
      </a:dk2>
      <a:lt2>
        <a:srgbClr val="F3F0E9"/>
      </a:lt2>
      <a:accent1>
        <a:srgbClr val="D45E5E"/>
      </a:accent1>
      <a:accent2>
        <a:srgbClr val="D49D8C"/>
      </a:accent2>
      <a:accent3>
        <a:srgbClr val="BF873A"/>
      </a:accent3>
      <a:accent4>
        <a:srgbClr val="C05050"/>
      </a:accent4>
      <a:accent5>
        <a:srgbClr val="A89F68"/>
      </a:accent5>
      <a:accent6>
        <a:srgbClr val="8F6B8A"/>
      </a:accent6>
      <a:hlink>
        <a:srgbClr val="D75681"/>
      </a:hlink>
      <a:folHlink>
        <a:srgbClr val="6C9D92"/>
      </a:folHlink>
    </a:clrScheme>
    <a:fontScheme name="Custom 36">
      <a:majorFont>
        <a:latin typeface="Georgia Pro Semi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ppt/theme/theme2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1B2B31"/>
      </a:dk2>
      <a:lt2>
        <a:srgbClr val="F2F3F0"/>
      </a:lt2>
      <a:accent1>
        <a:srgbClr val="894DC3"/>
      </a:accent1>
      <a:accent2>
        <a:srgbClr val="5147B6"/>
      </a:accent2>
      <a:accent3>
        <a:srgbClr val="4D74C3"/>
      </a:accent3>
      <a:accent4>
        <a:srgbClr val="3B93B1"/>
      </a:accent4>
      <a:accent5>
        <a:srgbClr val="4BBFAD"/>
      </a:accent5>
      <a:accent6>
        <a:srgbClr val="3BB16D"/>
      </a:accent6>
      <a:hlink>
        <a:srgbClr val="659933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5424</TotalTime>
  <Words>313</Words>
  <Application>Microsoft Macintosh PowerPoint</Application>
  <PresentationFormat>Widescreen</PresentationFormat>
  <Paragraphs>65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Avenir Next LT Pro</vt:lpstr>
      <vt:lpstr>Avenir Next LT Pro Light</vt:lpstr>
      <vt:lpstr>Calibri</vt:lpstr>
      <vt:lpstr>Century Gothic</vt:lpstr>
      <vt:lpstr>Georgia Pro Semibold</vt:lpstr>
      <vt:lpstr>RocaVTI</vt:lpstr>
      <vt:lpstr>BrushVTI</vt:lpstr>
      <vt:lpstr>The Foundations of Health  anniemason.net </vt:lpstr>
      <vt:lpstr>Perspectives of Health</vt:lpstr>
      <vt:lpstr>Body Systems</vt:lpstr>
      <vt:lpstr>PowerPoint Presentation</vt:lpstr>
      <vt:lpstr>Beliefs about Good Health</vt:lpstr>
      <vt:lpstr>Foundations of Health Prevention is better than cure.</vt:lpstr>
      <vt:lpstr>10 things we can do that make a difference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Foundations of Health</dc:title>
  <dc:creator>Gary and Tricia Mason-Smith</dc:creator>
  <cp:lastModifiedBy>Gary and Tricia Mason-Smith</cp:lastModifiedBy>
  <cp:revision>7</cp:revision>
  <cp:lastPrinted>2021-08-31T21:44:34Z</cp:lastPrinted>
  <dcterms:created xsi:type="dcterms:W3CDTF">2021-08-30T03:08:03Z</dcterms:created>
  <dcterms:modified xsi:type="dcterms:W3CDTF">2021-09-06T00:11:06Z</dcterms:modified>
</cp:coreProperties>
</file>